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294" r:id="rId3"/>
    <p:sldId id="316" r:id="rId4"/>
    <p:sldId id="12900" r:id="rId5"/>
    <p:sldId id="272" r:id="rId6"/>
    <p:sldId id="12901" r:id="rId7"/>
    <p:sldId id="262" r:id="rId8"/>
    <p:sldId id="12925" r:id="rId9"/>
    <p:sldId id="12926" r:id="rId10"/>
    <p:sldId id="12903" r:id="rId11"/>
    <p:sldId id="279" r:id="rId12"/>
    <p:sldId id="12927" r:id="rId13"/>
    <p:sldId id="12902" r:id="rId14"/>
    <p:sldId id="12929" r:id="rId15"/>
    <p:sldId id="12922" r:id="rId16"/>
    <p:sldId id="12906" r:id="rId17"/>
    <p:sldId id="12907" r:id="rId18"/>
    <p:sldId id="12930" r:id="rId19"/>
    <p:sldId id="12923" r:id="rId20"/>
    <p:sldId id="12924" r:id="rId21"/>
    <p:sldId id="12928" r:id="rId22"/>
    <p:sldId id="12936" r:id="rId23"/>
    <p:sldId id="12938" r:id="rId24"/>
    <p:sldId id="12937" r:id="rId25"/>
    <p:sldId id="12908" r:id="rId26"/>
    <p:sldId id="273" r:id="rId27"/>
    <p:sldId id="12910" r:id="rId28"/>
    <p:sldId id="264" r:id="rId29"/>
    <p:sldId id="12931" r:id="rId30"/>
    <p:sldId id="12932" r:id="rId31"/>
    <p:sldId id="12933" r:id="rId32"/>
    <p:sldId id="12934" r:id="rId33"/>
    <p:sldId id="12935" r:id="rId34"/>
    <p:sldId id="12921" r:id="rId35"/>
    <p:sldId id="270" r:id="rId36"/>
    <p:sldId id="275" r:id="rId37"/>
    <p:sldId id="12915" r:id="rId38"/>
    <p:sldId id="293" r:id="rId39"/>
    <p:sldId id="12917" r:id="rId40"/>
    <p:sldId id="295" r:id="rId41"/>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7" d="100"/>
          <a:sy n="67" d="100"/>
        </p:scale>
        <p:origin x="858" y="10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ia Arif" userId="397e570c40222b7d" providerId="LiveId" clId="{1452DB52-99D0-481C-B9C2-400AFD55327D}"/>
    <pc:docChg chg="undo redo custSel addSld modSld">
      <pc:chgData name="Sadia Arif" userId="397e570c40222b7d" providerId="LiveId" clId="{1452DB52-99D0-481C-B9C2-400AFD55327D}" dt="2025-01-21T17:33:14.305" v="642" actId="20577"/>
      <pc:docMkLst>
        <pc:docMk/>
      </pc:docMkLst>
      <pc:sldChg chg="addSp delSp modSp mod">
        <pc:chgData name="Sadia Arif" userId="397e570c40222b7d" providerId="LiveId" clId="{1452DB52-99D0-481C-B9C2-400AFD55327D}" dt="2025-01-01T17:28:30.886" v="109" actId="1440"/>
        <pc:sldMkLst>
          <pc:docMk/>
          <pc:sldMk cId="0" sldId="262"/>
        </pc:sldMkLst>
      </pc:sldChg>
      <pc:sldChg chg="modSp mod">
        <pc:chgData name="Sadia Arif" userId="397e570c40222b7d" providerId="LiveId" clId="{1452DB52-99D0-481C-B9C2-400AFD55327D}" dt="2025-01-01T17:31:44.045" v="125" actId="20577"/>
        <pc:sldMkLst>
          <pc:docMk/>
          <pc:sldMk cId="0" sldId="264"/>
        </pc:sldMkLst>
      </pc:sldChg>
      <pc:sldChg chg="modSp mod">
        <pc:chgData name="Sadia Arif" userId="397e570c40222b7d" providerId="LiveId" clId="{1452DB52-99D0-481C-B9C2-400AFD55327D}" dt="2025-01-01T17:20:44.768" v="103" actId="20577"/>
        <pc:sldMkLst>
          <pc:docMk/>
          <pc:sldMk cId="0" sldId="272"/>
        </pc:sldMkLst>
      </pc:sldChg>
      <pc:sldChg chg="modSp mod">
        <pc:chgData name="Sadia Arif" userId="397e570c40222b7d" providerId="LiveId" clId="{1452DB52-99D0-481C-B9C2-400AFD55327D}" dt="2025-01-01T18:16:59.991" v="611" actId="1076"/>
        <pc:sldMkLst>
          <pc:docMk/>
          <pc:sldMk cId="0" sldId="275"/>
        </pc:sldMkLst>
      </pc:sldChg>
      <pc:sldChg chg="modSp mod">
        <pc:chgData name="Sadia Arif" userId="397e570c40222b7d" providerId="LiveId" clId="{1452DB52-99D0-481C-B9C2-400AFD55327D}" dt="2025-01-01T18:19:41.548" v="615" actId="1076"/>
        <pc:sldMkLst>
          <pc:docMk/>
          <pc:sldMk cId="0" sldId="279"/>
        </pc:sldMkLst>
      </pc:sldChg>
      <pc:sldChg chg="modSp mod">
        <pc:chgData name="Sadia Arif" userId="397e570c40222b7d" providerId="LiveId" clId="{1452DB52-99D0-481C-B9C2-400AFD55327D}" dt="2025-01-01T18:18:41.258" v="613" actId="12"/>
        <pc:sldMkLst>
          <pc:docMk/>
          <pc:sldMk cId="0" sldId="293"/>
        </pc:sldMkLst>
      </pc:sldChg>
      <pc:sldChg chg="modSp mod">
        <pc:chgData name="Sadia Arif" userId="397e570c40222b7d" providerId="LiveId" clId="{1452DB52-99D0-481C-B9C2-400AFD55327D}" dt="2025-01-01T17:17:39.520" v="37" actId="1076"/>
        <pc:sldMkLst>
          <pc:docMk/>
          <pc:sldMk cId="0" sldId="294"/>
        </pc:sldMkLst>
      </pc:sldChg>
      <pc:sldChg chg="modSp mod">
        <pc:chgData name="Sadia Arif" userId="397e570c40222b7d" providerId="LiveId" clId="{1452DB52-99D0-481C-B9C2-400AFD55327D}" dt="2025-01-21T17:33:14.305" v="642" actId="20577"/>
        <pc:sldMkLst>
          <pc:docMk/>
          <pc:sldMk cId="2910363776" sldId="315"/>
        </pc:sldMkLst>
      </pc:sldChg>
      <pc:sldChg chg="addSp delSp modSp mod">
        <pc:chgData name="Sadia Arif" userId="397e570c40222b7d" providerId="LiveId" clId="{1452DB52-99D0-481C-B9C2-400AFD55327D}" dt="2025-01-01T17:44:31.826" v="138" actId="21"/>
        <pc:sldMkLst>
          <pc:docMk/>
          <pc:sldMk cId="712720881" sldId="12902"/>
        </pc:sldMkLst>
      </pc:sldChg>
      <pc:sldChg chg="modSp mod">
        <pc:chgData name="Sadia Arif" userId="397e570c40222b7d" providerId="LiveId" clId="{1452DB52-99D0-481C-B9C2-400AFD55327D}" dt="2024-12-31T14:33:16.700" v="5" actId="20577"/>
        <pc:sldMkLst>
          <pc:docMk/>
          <pc:sldMk cId="2776473129" sldId="12907"/>
        </pc:sldMkLst>
      </pc:sldChg>
      <pc:sldChg chg="addSp delSp modSp add mod">
        <pc:chgData name="Sadia Arif" userId="397e570c40222b7d" providerId="LiveId" clId="{1452DB52-99D0-481C-B9C2-400AFD55327D}" dt="2025-01-01T17:49:45.250" v="186" actId="1076"/>
        <pc:sldMkLst>
          <pc:docMk/>
          <pc:sldMk cId="1918013442" sldId="12922"/>
        </pc:sldMkLst>
      </pc:sldChg>
      <pc:sldChg chg="addSp delSp modSp add mod">
        <pc:chgData name="Sadia Arif" userId="397e570c40222b7d" providerId="LiveId" clId="{1452DB52-99D0-481C-B9C2-400AFD55327D}" dt="2025-01-01T18:04:12.180" v="413" actId="1076"/>
        <pc:sldMkLst>
          <pc:docMk/>
          <pc:sldMk cId="1414548140" sldId="12923"/>
        </pc:sldMkLst>
      </pc:sldChg>
      <pc:sldChg chg="addSp delSp modSp add mod">
        <pc:chgData name="Sadia Arif" userId="397e570c40222b7d" providerId="LiveId" clId="{1452DB52-99D0-481C-B9C2-400AFD55327D}" dt="2025-01-01T18:12:25.646" v="608" actId="1076"/>
        <pc:sldMkLst>
          <pc:docMk/>
          <pc:sldMk cId="2699252069" sldId="12924"/>
        </pc:sldMkLst>
      </pc:sldChg>
    </pc:docChg>
  </pc:docChgLst>
  <pc:docChgLst>
    <pc:chgData name="Sadia Arif" userId="397e570c40222b7d" providerId="LiveId" clId="{A7347B19-65C9-43D0-A9AE-85AF38837ACA}"/>
    <pc:docChg chg="undo custSel addSld delSld modSld sldOrd">
      <pc:chgData name="Sadia Arif" userId="397e570c40222b7d" providerId="LiveId" clId="{A7347B19-65C9-43D0-A9AE-85AF38837ACA}" dt="2025-05-31T13:59:06.457" v="3270" actId="20577"/>
      <pc:docMkLst>
        <pc:docMk/>
      </pc:docMkLst>
      <pc:sldChg chg="addSp delSp modSp mod">
        <pc:chgData name="Sadia Arif" userId="397e570c40222b7d" providerId="LiveId" clId="{A7347B19-65C9-43D0-A9AE-85AF38837ACA}" dt="2025-05-29T20:26:53.467" v="2785" actId="20577"/>
        <pc:sldMkLst>
          <pc:docMk/>
          <pc:sldMk cId="0" sldId="262"/>
        </pc:sldMkLst>
        <pc:spChg chg="add mod">
          <ac:chgData name="Sadia Arif" userId="397e570c40222b7d" providerId="LiveId" clId="{A7347B19-65C9-43D0-A9AE-85AF38837ACA}" dt="2025-05-16T11:58:57.497" v="532" actId="5793"/>
          <ac:spMkLst>
            <pc:docMk/>
            <pc:sldMk cId="0" sldId="262"/>
            <ac:spMk id="6" creationId="{806DD040-EE7B-28CA-31B3-DC060A7EE838}"/>
          </ac:spMkLst>
        </pc:spChg>
        <pc:spChg chg="add mod">
          <ac:chgData name="Sadia Arif" userId="397e570c40222b7d" providerId="LiveId" clId="{A7347B19-65C9-43D0-A9AE-85AF38837ACA}" dt="2025-05-16T11:59:03.228" v="534" actId="5793"/>
          <ac:spMkLst>
            <pc:docMk/>
            <pc:sldMk cId="0" sldId="262"/>
            <ac:spMk id="7" creationId="{394B5695-32E5-F45F-BAE4-587F762FD258}"/>
          </ac:spMkLst>
        </pc:spChg>
        <pc:spChg chg="mod">
          <ac:chgData name="Sadia Arif" userId="397e570c40222b7d" providerId="LiveId" clId="{A7347B19-65C9-43D0-A9AE-85AF38837ACA}" dt="2025-05-29T20:26:53.467" v="2785" actId="20577"/>
          <ac:spMkLst>
            <pc:docMk/>
            <pc:sldMk cId="0" sldId="262"/>
            <ac:spMk id="8" creationId="{00000000-0000-0000-0000-000000000000}"/>
          </ac:spMkLst>
        </pc:spChg>
      </pc:sldChg>
      <pc:sldChg chg="addSp delSp modSp mod">
        <pc:chgData name="Sadia Arif" userId="397e570c40222b7d" providerId="LiveId" clId="{A7347B19-65C9-43D0-A9AE-85AF38837ACA}" dt="2025-05-29T19:24:14.347" v="2323" actId="20577"/>
        <pc:sldMkLst>
          <pc:docMk/>
          <pc:sldMk cId="0" sldId="264"/>
        </pc:sldMkLst>
        <pc:spChg chg="mod">
          <ac:chgData name="Sadia Arif" userId="397e570c40222b7d" providerId="LiveId" clId="{A7347B19-65C9-43D0-A9AE-85AF38837ACA}" dt="2025-05-16T12:38:59.055" v="1231" actId="14100"/>
          <ac:spMkLst>
            <pc:docMk/>
            <pc:sldMk cId="0" sldId="264"/>
            <ac:spMk id="14" creationId="{1476ABDD-5C2E-9394-7A00-861324EDED04}"/>
          </ac:spMkLst>
        </pc:spChg>
        <pc:spChg chg="mod">
          <ac:chgData name="Sadia Arif" userId="397e570c40222b7d" providerId="LiveId" clId="{A7347B19-65C9-43D0-A9AE-85AF38837ACA}" dt="2025-05-29T19:24:14.347" v="2323" actId="20577"/>
          <ac:spMkLst>
            <pc:docMk/>
            <pc:sldMk cId="0" sldId="264"/>
            <ac:spMk id="15" creationId="{DA3E96CB-11B2-E5F6-08A5-9079707D543E}"/>
          </ac:spMkLst>
        </pc:spChg>
        <pc:spChg chg="mod">
          <ac:chgData name="Sadia Arif" userId="397e570c40222b7d" providerId="LiveId" clId="{A7347B19-65C9-43D0-A9AE-85AF38837ACA}" dt="2025-05-16T17:44:49.021" v="1750" actId="207"/>
          <ac:spMkLst>
            <pc:docMk/>
            <pc:sldMk cId="0" sldId="264"/>
            <ac:spMk id="16" creationId="{447A7B70-B786-620B-69BE-4DF9BF5660B2}"/>
          </ac:spMkLst>
        </pc:spChg>
        <pc:spChg chg="mod">
          <ac:chgData name="Sadia Arif" userId="397e570c40222b7d" providerId="LiveId" clId="{A7347B19-65C9-43D0-A9AE-85AF38837ACA}" dt="2025-05-29T19:17:54.247" v="2231" actId="20577"/>
          <ac:spMkLst>
            <pc:docMk/>
            <pc:sldMk cId="0" sldId="264"/>
            <ac:spMk id="19" creationId="{F5BDD140-FC07-97D3-436B-1CA5F53A4E59}"/>
          </ac:spMkLst>
        </pc:spChg>
        <pc:spChg chg="mod">
          <ac:chgData name="Sadia Arif" userId="397e570c40222b7d" providerId="LiveId" clId="{A7347B19-65C9-43D0-A9AE-85AF38837ACA}" dt="2025-05-16T12:36:50.942" v="1222" actId="1076"/>
          <ac:spMkLst>
            <pc:docMk/>
            <pc:sldMk cId="0" sldId="264"/>
            <ac:spMk id="20" creationId="{79121CE8-24E4-7104-C20A-F18B37F1CDB3}"/>
          </ac:spMkLst>
        </pc:spChg>
        <pc:spChg chg="mod">
          <ac:chgData name="Sadia Arif" userId="397e570c40222b7d" providerId="LiveId" clId="{A7347B19-65C9-43D0-A9AE-85AF38837ACA}" dt="2025-05-29T19:20:31.763" v="2233" actId="20577"/>
          <ac:spMkLst>
            <pc:docMk/>
            <pc:sldMk cId="0" sldId="264"/>
            <ac:spMk id="21" creationId="{447A7B70-B786-620B-69BE-4DF9BF5660B2}"/>
          </ac:spMkLst>
        </pc:spChg>
      </pc:sldChg>
      <pc:sldChg chg="addSp delSp modSp mod">
        <pc:chgData name="Sadia Arif" userId="397e570c40222b7d" providerId="LiveId" clId="{A7347B19-65C9-43D0-A9AE-85AF38837ACA}" dt="2025-05-29T19:55:11.832" v="2734"/>
        <pc:sldMkLst>
          <pc:docMk/>
          <pc:sldMk cId="0" sldId="270"/>
        </pc:sldMkLst>
        <pc:spChg chg="mod">
          <ac:chgData name="Sadia Arif" userId="397e570c40222b7d" providerId="LiveId" clId="{A7347B19-65C9-43D0-A9AE-85AF38837ACA}" dt="2025-05-29T19:54:22.291" v="2732" actId="20577"/>
          <ac:spMkLst>
            <pc:docMk/>
            <pc:sldMk cId="0" sldId="270"/>
            <ac:spMk id="4" creationId="{00000000-0000-0000-0000-000000000000}"/>
          </ac:spMkLst>
        </pc:spChg>
        <pc:spChg chg="mod">
          <ac:chgData name="Sadia Arif" userId="397e570c40222b7d" providerId="LiveId" clId="{A7347B19-65C9-43D0-A9AE-85AF38837ACA}" dt="2025-05-16T12:46:06.819" v="1251" actId="14100"/>
          <ac:spMkLst>
            <pc:docMk/>
            <pc:sldMk cId="0" sldId="270"/>
            <ac:spMk id="11" creationId="{93608B8A-7A7E-4B10-BCD7-EBA508AE29E6}"/>
          </ac:spMkLst>
        </pc:spChg>
        <pc:spChg chg="mod">
          <ac:chgData name="Sadia Arif" userId="397e570c40222b7d" providerId="LiveId" clId="{A7347B19-65C9-43D0-A9AE-85AF38837ACA}" dt="2025-05-16T12:46:51.169" v="1261" actId="1076"/>
          <ac:spMkLst>
            <pc:docMk/>
            <pc:sldMk cId="0" sldId="270"/>
            <ac:spMk id="16" creationId="{9860CD2C-8729-2825-DA45-585C9CAC7B71}"/>
          </ac:spMkLst>
        </pc:spChg>
        <pc:spChg chg="mod">
          <ac:chgData name="Sadia Arif" userId="397e570c40222b7d" providerId="LiveId" clId="{A7347B19-65C9-43D0-A9AE-85AF38837ACA}" dt="2025-05-29T19:49:28.680" v="2706" actId="27636"/>
          <ac:spMkLst>
            <pc:docMk/>
            <pc:sldMk cId="0" sldId="270"/>
            <ac:spMk id="20" creationId="{F5BDD140-FC07-97D3-436B-1CA5F53A4E59}"/>
          </ac:spMkLst>
        </pc:spChg>
        <pc:grpChg chg="mod">
          <ac:chgData name="Sadia Arif" userId="397e570c40222b7d" providerId="LiveId" clId="{A7347B19-65C9-43D0-A9AE-85AF38837ACA}" dt="2025-05-16T12:50:58.280" v="1323" actId="14100"/>
          <ac:grpSpMkLst>
            <pc:docMk/>
            <pc:sldMk cId="0" sldId="270"/>
            <ac:grpSpMk id="13" creationId="{D9D64DDF-8A68-9CB1-268F-483FE7542553}"/>
          </ac:grpSpMkLst>
        </pc:grpChg>
      </pc:sldChg>
      <pc:sldChg chg="addSp delSp modSp mod modAnim">
        <pc:chgData name="Sadia Arif" userId="397e570c40222b7d" providerId="LiveId" clId="{A7347B19-65C9-43D0-A9AE-85AF38837ACA}" dt="2025-05-29T18:10:48.133" v="1838" actId="1076"/>
        <pc:sldMkLst>
          <pc:docMk/>
          <pc:sldMk cId="0" sldId="272"/>
        </pc:sldMkLst>
        <pc:spChg chg="mod">
          <ac:chgData name="Sadia Arif" userId="397e570c40222b7d" providerId="LiveId" clId="{A7347B19-65C9-43D0-A9AE-85AF38837ACA}" dt="2025-05-29T18:08:40.606" v="1834" actId="1076"/>
          <ac:spMkLst>
            <pc:docMk/>
            <pc:sldMk cId="0" sldId="272"/>
            <ac:spMk id="2" creationId="{00000000-0000-0000-0000-000000000000}"/>
          </ac:spMkLst>
        </pc:spChg>
        <pc:spChg chg="mod">
          <ac:chgData name="Sadia Arif" userId="397e570c40222b7d" providerId="LiveId" clId="{A7347B19-65C9-43D0-A9AE-85AF38837ACA}" dt="2025-05-29T18:08:35.848" v="1833" actId="1076"/>
          <ac:spMkLst>
            <pc:docMk/>
            <pc:sldMk cId="0" sldId="272"/>
            <ac:spMk id="4" creationId="{00000000-0000-0000-0000-000000000000}"/>
          </ac:spMkLst>
        </pc:spChg>
        <pc:spChg chg="mod">
          <ac:chgData name="Sadia Arif" userId="397e570c40222b7d" providerId="LiveId" clId="{A7347B19-65C9-43D0-A9AE-85AF38837ACA}" dt="2025-05-29T18:10:48.133" v="1838" actId="1076"/>
          <ac:spMkLst>
            <pc:docMk/>
            <pc:sldMk cId="0" sldId="272"/>
            <ac:spMk id="13" creationId="{5F80546A-D69E-8C60-13BD-49198067F02D}"/>
          </ac:spMkLst>
        </pc:spChg>
        <pc:spChg chg="mod">
          <ac:chgData name="Sadia Arif" userId="397e570c40222b7d" providerId="LiveId" clId="{A7347B19-65C9-43D0-A9AE-85AF38837ACA}" dt="2025-05-29T18:08:48.117" v="1835" actId="1076"/>
          <ac:spMkLst>
            <pc:docMk/>
            <pc:sldMk cId="0" sldId="272"/>
            <ac:spMk id="14" creationId="{A660580C-4F54-F4AC-2660-948F0FA51CE2}"/>
          </ac:spMkLst>
        </pc:spChg>
        <pc:picChg chg="add mod">
          <ac:chgData name="Sadia Arif" userId="397e570c40222b7d" providerId="LiveId" clId="{A7347B19-65C9-43D0-A9AE-85AF38837ACA}" dt="2025-05-29T18:10:42.614" v="1837" actId="1076"/>
          <ac:picMkLst>
            <pc:docMk/>
            <pc:sldMk cId="0" sldId="272"/>
            <ac:picMk id="3" creationId="{E0B6C362-8A46-E6EC-8488-B8855987CDAB}"/>
          </ac:picMkLst>
        </pc:picChg>
      </pc:sldChg>
      <pc:sldChg chg="modSp mod">
        <pc:chgData name="Sadia Arif" userId="397e570c40222b7d" providerId="LiveId" clId="{A7347B19-65C9-43D0-A9AE-85AF38837ACA}" dt="2025-05-29T19:17:16.775" v="2227" actId="1076"/>
        <pc:sldMkLst>
          <pc:docMk/>
          <pc:sldMk cId="0" sldId="273"/>
        </pc:sldMkLst>
        <pc:spChg chg="mod">
          <ac:chgData name="Sadia Arif" userId="397e570c40222b7d" providerId="LiveId" clId="{A7347B19-65C9-43D0-A9AE-85AF38837ACA}" dt="2025-05-16T17:49:35.629" v="1798" actId="207"/>
          <ac:spMkLst>
            <pc:docMk/>
            <pc:sldMk cId="0" sldId="273"/>
            <ac:spMk id="18" creationId="{AE393AB9-392F-829C-D47D-0AF9D34F7097}"/>
          </ac:spMkLst>
        </pc:spChg>
        <pc:spChg chg="mod">
          <ac:chgData name="Sadia Arif" userId="397e570c40222b7d" providerId="LiveId" clId="{A7347B19-65C9-43D0-A9AE-85AF38837ACA}" dt="2025-05-29T19:17:07.303" v="2226" actId="255"/>
          <ac:spMkLst>
            <pc:docMk/>
            <pc:sldMk cId="0" sldId="273"/>
            <ac:spMk id="19" creationId="{AAE7ACEE-57D8-9FCE-1783-679C53F83DC7}"/>
          </ac:spMkLst>
        </pc:spChg>
        <pc:spChg chg="mod">
          <ac:chgData name="Sadia Arif" userId="397e570c40222b7d" providerId="LiveId" clId="{A7347B19-65C9-43D0-A9AE-85AF38837ACA}" dt="2025-05-16T17:48:52.428" v="1792" actId="1076"/>
          <ac:spMkLst>
            <pc:docMk/>
            <pc:sldMk cId="0" sldId="273"/>
            <ac:spMk id="21" creationId="{EE0559B2-0D7A-24FD-2DC0-D999C1DC151C}"/>
          </ac:spMkLst>
        </pc:spChg>
        <pc:spChg chg="mod">
          <ac:chgData name="Sadia Arif" userId="397e570c40222b7d" providerId="LiveId" clId="{A7347B19-65C9-43D0-A9AE-85AF38837ACA}" dt="2025-05-16T17:49:29.249" v="1797" actId="207"/>
          <ac:spMkLst>
            <pc:docMk/>
            <pc:sldMk cId="0" sldId="273"/>
            <ac:spMk id="23" creationId="{8928C798-F93B-F152-9717-2B1569876B38}"/>
          </ac:spMkLst>
        </pc:spChg>
        <pc:spChg chg="mod">
          <ac:chgData name="Sadia Arif" userId="397e570c40222b7d" providerId="LiveId" clId="{A7347B19-65C9-43D0-A9AE-85AF38837ACA}" dt="2025-05-29T19:16:52.226" v="2224" actId="14100"/>
          <ac:spMkLst>
            <pc:docMk/>
            <pc:sldMk cId="0" sldId="273"/>
            <ac:spMk id="24" creationId="{2347D48F-D00C-E742-134A-A2937E4EB771}"/>
          </ac:spMkLst>
        </pc:spChg>
        <pc:spChg chg="mod">
          <ac:chgData name="Sadia Arif" userId="397e570c40222b7d" providerId="LiveId" clId="{A7347B19-65C9-43D0-A9AE-85AF38837ACA}" dt="2025-05-16T17:49:51.827" v="1799" actId="1076"/>
          <ac:spMkLst>
            <pc:docMk/>
            <pc:sldMk cId="0" sldId="273"/>
            <ac:spMk id="28" creationId="{905C91A6-60AC-2817-06EE-4009E94609CF}"/>
          </ac:spMkLst>
        </pc:spChg>
        <pc:spChg chg="mod">
          <ac:chgData name="Sadia Arif" userId="397e570c40222b7d" providerId="LiveId" clId="{A7347B19-65C9-43D0-A9AE-85AF38837ACA}" dt="2025-05-29T19:17:16.775" v="2227" actId="1076"/>
          <ac:spMkLst>
            <pc:docMk/>
            <pc:sldMk cId="0" sldId="273"/>
            <ac:spMk id="29" creationId="{B789E092-D57D-8ABF-BD88-280BA37C2127}"/>
          </ac:spMkLst>
        </pc:spChg>
        <pc:spChg chg="mod">
          <ac:chgData name="Sadia Arif" userId="397e570c40222b7d" providerId="LiveId" clId="{A7347B19-65C9-43D0-A9AE-85AF38837ACA}" dt="2025-05-29T19:13:46.023" v="2187" actId="20577"/>
          <ac:spMkLst>
            <pc:docMk/>
            <pc:sldMk cId="0" sldId="273"/>
            <ac:spMk id="34" creationId="{F5BDD140-FC07-97D3-436B-1CA5F53A4E59}"/>
          </ac:spMkLst>
        </pc:spChg>
        <pc:cxnChg chg="mod">
          <ac:chgData name="Sadia Arif" userId="397e570c40222b7d" providerId="LiveId" clId="{A7347B19-65C9-43D0-A9AE-85AF38837ACA}" dt="2025-05-16T17:48:47.109" v="1791" actId="1076"/>
          <ac:cxnSpMkLst>
            <pc:docMk/>
            <pc:sldMk cId="0" sldId="273"/>
            <ac:cxnSpMk id="22" creationId="{FFE80B70-8D90-DAAD-62C8-37E62B74A111}"/>
          </ac:cxnSpMkLst>
        </pc:cxnChg>
      </pc:sldChg>
      <pc:sldChg chg="modSp mod">
        <pc:chgData name="Sadia Arif" userId="397e570c40222b7d" providerId="LiveId" clId="{A7347B19-65C9-43D0-A9AE-85AF38837ACA}" dt="2025-05-16T17:45:13.600" v="1758" actId="20577"/>
        <pc:sldMkLst>
          <pc:docMk/>
          <pc:sldMk cId="0" sldId="275"/>
        </pc:sldMkLst>
        <pc:spChg chg="mod">
          <ac:chgData name="Sadia Arif" userId="397e570c40222b7d" providerId="LiveId" clId="{A7347B19-65C9-43D0-A9AE-85AF38837ACA}" dt="2025-05-16T17:45:13.600" v="1758" actId="20577"/>
          <ac:spMkLst>
            <pc:docMk/>
            <pc:sldMk cId="0" sldId="275"/>
            <ac:spMk id="3" creationId="{00000000-0000-0000-0000-000000000000}"/>
          </ac:spMkLst>
        </pc:spChg>
      </pc:sldChg>
      <pc:sldChg chg="addSp delSp modSp mod ord">
        <pc:chgData name="Sadia Arif" userId="397e570c40222b7d" providerId="LiveId" clId="{A7347B19-65C9-43D0-A9AE-85AF38837ACA}" dt="2025-05-29T20:56:57.036" v="3182" actId="1076"/>
        <pc:sldMkLst>
          <pc:docMk/>
          <pc:sldMk cId="0" sldId="279"/>
        </pc:sldMkLst>
        <pc:spChg chg="mod topLvl">
          <ac:chgData name="Sadia Arif" userId="397e570c40222b7d" providerId="LiveId" clId="{A7347B19-65C9-43D0-A9AE-85AF38837ACA}" dt="2025-05-29T20:52:53.219" v="3155" actId="1076"/>
          <ac:spMkLst>
            <pc:docMk/>
            <pc:sldMk cId="0" sldId="279"/>
            <ac:spMk id="12" creationId="{0F4D2CA4-25DC-632E-539B-DCC803A27FCB}"/>
          </ac:spMkLst>
        </pc:spChg>
        <pc:spChg chg="add mod">
          <ac:chgData name="Sadia Arif" userId="397e570c40222b7d" providerId="LiveId" clId="{A7347B19-65C9-43D0-A9AE-85AF38837ACA}" dt="2025-05-29T20:53:00.159" v="3156" actId="1076"/>
          <ac:spMkLst>
            <pc:docMk/>
            <pc:sldMk cId="0" sldId="279"/>
            <ac:spMk id="13" creationId="{3940FB1C-F597-58AD-5A00-E85989D28019}"/>
          </ac:spMkLst>
        </pc:spChg>
        <pc:spChg chg="mod">
          <ac:chgData name="Sadia Arif" userId="397e570c40222b7d" providerId="LiveId" clId="{A7347B19-65C9-43D0-A9AE-85AF38837ACA}" dt="2025-05-29T20:42:41.341" v="2959" actId="20577"/>
          <ac:spMkLst>
            <pc:docMk/>
            <pc:sldMk cId="0" sldId="279"/>
            <ac:spMk id="21" creationId="{F5BDD140-FC07-97D3-436B-1CA5F53A4E59}"/>
          </ac:spMkLst>
        </pc:spChg>
        <pc:spChg chg="mod">
          <ac:chgData name="Sadia Arif" userId="397e570c40222b7d" providerId="LiveId" clId="{A7347B19-65C9-43D0-A9AE-85AF38837ACA}" dt="2025-05-16T12:33:19.456" v="1125" actId="20577"/>
          <ac:spMkLst>
            <pc:docMk/>
            <pc:sldMk cId="0" sldId="279"/>
            <ac:spMk id="22" creationId="{79121CE8-24E4-7104-C20A-F18B37F1CDB3}"/>
          </ac:spMkLst>
        </pc:spChg>
        <pc:picChg chg="mod">
          <ac:chgData name="Sadia Arif" userId="397e570c40222b7d" providerId="LiveId" clId="{A7347B19-65C9-43D0-A9AE-85AF38837ACA}" dt="2025-05-29T20:56:57.036" v="3182" actId="1076"/>
          <ac:picMkLst>
            <pc:docMk/>
            <pc:sldMk cId="0" sldId="279"/>
            <ac:picMk id="3" creationId="{1AC40D84-940F-B69C-CB19-A7E18E390C83}"/>
          </ac:picMkLst>
        </pc:picChg>
        <pc:picChg chg="add mod modCrop">
          <ac:chgData name="Sadia Arif" userId="397e570c40222b7d" providerId="LiveId" clId="{A7347B19-65C9-43D0-A9AE-85AF38837ACA}" dt="2025-05-29T20:56:20.600" v="3177" actId="14861"/>
          <ac:picMkLst>
            <pc:docMk/>
            <pc:sldMk cId="0" sldId="279"/>
            <ac:picMk id="15" creationId="{8B3E5048-F5BE-4853-06DE-B09311BC9CA6}"/>
          </ac:picMkLst>
        </pc:picChg>
        <pc:picChg chg="add mod modCrop">
          <ac:chgData name="Sadia Arif" userId="397e570c40222b7d" providerId="LiveId" clId="{A7347B19-65C9-43D0-A9AE-85AF38837ACA}" dt="2025-05-29T20:56:28.051" v="3178" actId="14861"/>
          <ac:picMkLst>
            <pc:docMk/>
            <pc:sldMk cId="0" sldId="279"/>
            <ac:picMk id="17" creationId="{533C4B2C-593D-D316-9475-857356CBE537}"/>
          </ac:picMkLst>
        </pc:picChg>
      </pc:sldChg>
      <pc:sldChg chg="addSp delSp modSp mod">
        <pc:chgData name="Sadia Arif" userId="397e570c40222b7d" providerId="LiveId" clId="{A7347B19-65C9-43D0-A9AE-85AF38837ACA}" dt="2025-05-29T20:16:25.989" v="2749" actId="14100"/>
        <pc:sldMkLst>
          <pc:docMk/>
          <pc:sldMk cId="0" sldId="293"/>
        </pc:sldMkLst>
        <pc:spChg chg="mod">
          <ac:chgData name="Sadia Arif" userId="397e570c40222b7d" providerId="LiveId" clId="{A7347B19-65C9-43D0-A9AE-85AF38837ACA}" dt="2025-05-29T19:55:44.996" v="2742" actId="1076"/>
          <ac:spMkLst>
            <pc:docMk/>
            <pc:sldMk cId="0" sldId="293"/>
            <ac:spMk id="2" creationId="{00000000-0000-0000-0000-000000000000}"/>
          </ac:spMkLst>
        </pc:spChg>
        <pc:spChg chg="mod">
          <ac:chgData name="Sadia Arif" userId="397e570c40222b7d" providerId="LiveId" clId="{A7347B19-65C9-43D0-A9AE-85AF38837ACA}" dt="2025-05-29T19:55:28.776" v="2740" actId="27636"/>
          <ac:spMkLst>
            <pc:docMk/>
            <pc:sldMk cId="0" sldId="293"/>
            <ac:spMk id="23" creationId="{F5BDD140-FC07-97D3-436B-1CA5F53A4E59}"/>
          </ac:spMkLst>
        </pc:spChg>
        <pc:grpChg chg="mod">
          <ac:chgData name="Sadia Arif" userId="397e570c40222b7d" providerId="LiveId" clId="{A7347B19-65C9-43D0-A9AE-85AF38837ACA}" dt="2025-05-29T19:55:39.833" v="2741" actId="1076"/>
          <ac:grpSpMkLst>
            <pc:docMk/>
            <pc:sldMk cId="0" sldId="293"/>
            <ac:grpSpMk id="9" creationId="{0AFE8B03-B085-021F-52B9-257B235F1292}"/>
          </ac:grpSpMkLst>
        </pc:grpChg>
        <pc:picChg chg="add mod">
          <ac:chgData name="Sadia Arif" userId="397e570c40222b7d" providerId="LiveId" clId="{A7347B19-65C9-43D0-A9AE-85AF38837ACA}" dt="2025-05-29T20:16:25.989" v="2749" actId="14100"/>
          <ac:picMkLst>
            <pc:docMk/>
            <pc:sldMk cId="0" sldId="293"/>
            <ac:picMk id="4" creationId="{C26B5654-65B4-37C8-D389-1AD9F6535F9B}"/>
          </ac:picMkLst>
        </pc:picChg>
      </pc:sldChg>
      <pc:sldChg chg="modSp mod">
        <pc:chgData name="Sadia Arif" userId="397e570c40222b7d" providerId="LiveId" clId="{A7347B19-65C9-43D0-A9AE-85AF38837ACA}" dt="2025-05-29T20:20:26.586" v="2762" actId="1076"/>
        <pc:sldMkLst>
          <pc:docMk/>
          <pc:sldMk cId="0" sldId="295"/>
        </pc:sldMkLst>
        <pc:spChg chg="mod">
          <ac:chgData name="Sadia Arif" userId="397e570c40222b7d" providerId="LiveId" clId="{A7347B19-65C9-43D0-A9AE-85AF38837ACA}" dt="2025-05-29T20:20:20.309" v="2761" actId="1076"/>
          <ac:spMkLst>
            <pc:docMk/>
            <pc:sldMk cId="0" sldId="295"/>
            <ac:spMk id="3" creationId="{00000000-0000-0000-0000-000000000000}"/>
          </ac:spMkLst>
        </pc:spChg>
        <pc:spChg chg="mod">
          <ac:chgData name="Sadia Arif" userId="397e570c40222b7d" providerId="LiveId" clId="{A7347B19-65C9-43D0-A9AE-85AF38837ACA}" dt="2025-05-29T20:20:14.696" v="2760" actId="14100"/>
          <ac:spMkLst>
            <pc:docMk/>
            <pc:sldMk cId="0" sldId="295"/>
            <ac:spMk id="14" creationId="{52A48F53-CC71-37DE-16BE-2402DC41638F}"/>
          </ac:spMkLst>
        </pc:spChg>
        <pc:spChg chg="mod">
          <ac:chgData name="Sadia Arif" userId="397e570c40222b7d" providerId="LiveId" clId="{A7347B19-65C9-43D0-A9AE-85AF38837ACA}" dt="2025-05-29T20:20:14.696" v="2760" actId="14100"/>
          <ac:spMkLst>
            <pc:docMk/>
            <pc:sldMk cId="0" sldId="295"/>
            <ac:spMk id="19" creationId="{8BD56BA7-E976-1FED-FD69-E18E23E59A35}"/>
          </ac:spMkLst>
        </pc:spChg>
        <pc:spChg chg="mod">
          <ac:chgData name="Sadia Arif" userId="397e570c40222b7d" providerId="LiveId" clId="{A7347B19-65C9-43D0-A9AE-85AF38837ACA}" dt="2025-05-29T20:20:14.696" v="2760" actId="14100"/>
          <ac:spMkLst>
            <pc:docMk/>
            <pc:sldMk cId="0" sldId="295"/>
            <ac:spMk id="20" creationId="{9AB40EE9-09B4-C206-BEC9-98689DEFE8AA}"/>
          </ac:spMkLst>
        </pc:spChg>
        <pc:spChg chg="mod">
          <ac:chgData name="Sadia Arif" userId="397e570c40222b7d" providerId="LiveId" clId="{A7347B19-65C9-43D0-A9AE-85AF38837ACA}" dt="2025-05-29T20:20:14.696" v="2760" actId="14100"/>
          <ac:spMkLst>
            <pc:docMk/>
            <pc:sldMk cId="0" sldId="295"/>
            <ac:spMk id="21" creationId="{1D044042-DD9B-820D-CFBF-7EA17674ABD5}"/>
          </ac:spMkLst>
        </pc:spChg>
        <pc:spChg chg="mod">
          <ac:chgData name="Sadia Arif" userId="397e570c40222b7d" providerId="LiveId" clId="{A7347B19-65C9-43D0-A9AE-85AF38837ACA}" dt="2025-05-29T20:20:14.696" v="2760" actId="14100"/>
          <ac:spMkLst>
            <pc:docMk/>
            <pc:sldMk cId="0" sldId="295"/>
            <ac:spMk id="28" creationId="{FF5E8857-8B1A-A6A0-0820-F95BD0D050E3}"/>
          </ac:spMkLst>
        </pc:spChg>
        <pc:spChg chg="mod">
          <ac:chgData name="Sadia Arif" userId="397e570c40222b7d" providerId="LiveId" clId="{A7347B19-65C9-43D0-A9AE-85AF38837ACA}" dt="2025-05-29T20:20:14.696" v="2760" actId="14100"/>
          <ac:spMkLst>
            <pc:docMk/>
            <pc:sldMk cId="0" sldId="295"/>
            <ac:spMk id="29" creationId="{76578360-02D0-3DF3-B6EA-ED7037C0A5A6}"/>
          </ac:spMkLst>
        </pc:spChg>
        <pc:spChg chg="mod">
          <ac:chgData name="Sadia Arif" userId="397e570c40222b7d" providerId="LiveId" clId="{A7347B19-65C9-43D0-A9AE-85AF38837ACA}" dt="2025-05-29T20:20:14.696" v="2760" actId="14100"/>
          <ac:spMkLst>
            <pc:docMk/>
            <pc:sldMk cId="0" sldId="295"/>
            <ac:spMk id="35" creationId="{083A41B5-B1C8-452D-8B5D-D2846F67606B}"/>
          </ac:spMkLst>
        </pc:spChg>
        <pc:spChg chg="mod">
          <ac:chgData name="Sadia Arif" userId="397e570c40222b7d" providerId="LiveId" clId="{A7347B19-65C9-43D0-A9AE-85AF38837ACA}" dt="2025-05-29T20:20:14.696" v="2760" actId="14100"/>
          <ac:spMkLst>
            <pc:docMk/>
            <pc:sldMk cId="0" sldId="295"/>
            <ac:spMk id="36" creationId="{CAC1F0DC-0A73-EF11-E3D8-82438C63E4F4}"/>
          </ac:spMkLst>
        </pc:spChg>
        <pc:spChg chg="mod">
          <ac:chgData name="Sadia Arif" userId="397e570c40222b7d" providerId="LiveId" clId="{A7347B19-65C9-43D0-A9AE-85AF38837ACA}" dt="2025-05-29T20:20:14.696" v="2760" actId="14100"/>
          <ac:spMkLst>
            <pc:docMk/>
            <pc:sldMk cId="0" sldId="295"/>
            <ac:spMk id="38" creationId="{C3ECD462-8C96-798A-ABC9-081B458DBAC3}"/>
          </ac:spMkLst>
        </pc:spChg>
        <pc:spChg chg="mod">
          <ac:chgData name="Sadia Arif" userId="397e570c40222b7d" providerId="LiveId" clId="{A7347B19-65C9-43D0-A9AE-85AF38837ACA}" dt="2025-05-29T20:20:14.696" v="2760" actId="14100"/>
          <ac:spMkLst>
            <pc:docMk/>
            <pc:sldMk cId="0" sldId="295"/>
            <ac:spMk id="39" creationId="{8E4342EC-9D27-AD16-AE88-24AE59F81B01}"/>
          </ac:spMkLst>
        </pc:spChg>
        <pc:spChg chg="mod">
          <ac:chgData name="Sadia Arif" userId="397e570c40222b7d" providerId="LiveId" clId="{A7347B19-65C9-43D0-A9AE-85AF38837ACA}" dt="2025-05-29T20:18:27.681" v="2755" actId="27636"/>
          <ac:spMkLst>
            <pc:docMk/>
            <pc:sldMk cId="0" sldId="295"/>
            <ac:spMk id="41" creationId="{F5BDD140-FC07-97D3-436B-1CA5F53A4E59}"/>
          </ac:spMkLst>
        </pc:spChg>
        <pc:picChg chg="mod">
          <ac:chgData name="Sadia Arif" userId="397e570c40222b7d" providerId="LiveId" clId="{A7347B19-65C9-43D0-A9AE-85AF38837ACA}" dt="2025-05-29T20:20:26.586" v="2762" actId="1076"/>
          <ac:picMkLst>
            <pc:docMk/>
            <pc:sldMk cId="0" sldId="295"/>
            <ac:picMk id="8" creationId="{7575E73B-0217-2D68-F587-9FB0EF6D55AE}"/>
          </ac:picMkLst>
        </pc:picChg>
      </pc:sldChg>
      <pc:sldChg chg="modSp del mod">
        <pc:chgData name="Sadia Arif" userId="397e570c40222b7d" providerId="LiveId" clId="{A7347B19-65C9-43D0-A9AE-85AF38837ACA}" dt="2025-05-16T13:06:32.808" v="1736" actId="2696"/>
        <pc:sldMkLst>
          <pc:docMk/>
          <pc:sldMk cId="813989501" sldId="311"/>
        </pc:sldMkLst>
      </pc:sldChg>
      <pc:sldChg chg="modSp mod">
        <pc:chgData name="Sadia Arif" userId="397e570c40222b7d" providerId="LiveId" clId="{A7347B19-65C9-43D0-A9AE-85AF38837ACA}" dt="2025-05-29T18:05:38.761" v="1820" actId="20577"/>
        <pc:sldMkLst>
          <pc:docMk/>
          <pc:sldMk cId="2910363776" sldId="315"/>
        </pc:sldMkLst>
        <pc:spChg chg="mod">
          <ac:chgData name="Sadia Arif" userId="397e570c40222b7d" providerId="LiveId" clId="{A7347B19-65C9-43D0-A9AE-85AF38837ACA}" dt="2025-05-29T18:05:38.761" v="1820" actId="20577"/>
          <ac:spMkLst>
            <pc:docMk/>
            <pc:sldMk cId="2910363776" sldId="315"/>
            <ac:spMk id="15" creationId="{9D7962C5-F729-D8E8-D636-88A20347FF90}"/>
          </ac:spMkLst>
        </pc:spChg>
      </pc:sldChg>
      <pc:sldChg chg="addSp delSp modSp mod">
        <pc:chgData name="Sadia Arif" userId="397e570c40222b7d" providerId="LiveId" clId="{A7347B19-65C9-43D0-A9AE-85AF38837ACA}" dt="2025-05-29T20:48:31.079" v="3124" actId="1036"/>
        <pc:sldMkLst>
          <pc:docMk/>
          <pc:sldMk cId="2652621709" sldId="316"/>
        </pc:sldMkLst>
        <pc:spChg chg="mod">
          <ac:chgData name="Sadia Arif" userId="397e570c40222b7d" providerId="LiveId" clId="{A7347B19-65C9-43D0-A9AE-85AF38837ACA}" dt="2025-05-29T20:48:31.079" v="3124" actId="1036"/>
          <ac:spMkLst>
            <pc:docMk/>
            <pc:sldMk cId="2652621709" sldId="316"/>
            <ac:spMk id="4" creationId="{0AE6A8CE-1B58-BD9A-E747-9E803D2E4D0B}"/>
          </ac:spMkLst>
        </pc:spChg>
        <pc:spChg chg="mod">
          <ac:chgData name="Sadia Arif" userId="397e570c40222b7d" providerId="LiveId" clId="{A7347B19-65C9-43D0-A9AE-85AF38837ACA}" dt="2025-05-29T20:44:47.571" v="3008" actId="1076"/>
          <ac:spMkLst>
            <pc:docMk/>
            <pc:sldMk cId="2652621709" sldId="316"/>
            <ac:spMk id="8" creationId="{9155ADBB-239F-6E6C-B67B-14B9ED4C129F}"/>
          </ac:spMkLst>
        </pc:spChg>
        <pc:spChg chg="add mod">
          <ac:chgData name="Sadia Arif" userId="397e570c40222b7d" providerId="LiveId" clId="{A7347B19-65C9-43D0-A9AE-85AF38837ACA}" dt="2025-05-29T20:45:49.234" v="3018" actId="1076"/>
          <ac:spMkLst>
            <pc:docMk/>
            <pc:sldMk cId="2652621709" sldId="316"/>
            <ac:spMk id="10" creationId="{01D77D56-C0E4-6A16-70C9-9CBCE17CB793}"/>
          </ac:spMkLst>
        </pc:spChg>
        <pc:spChg chg="add mod">
          <ac:chgData name="Sadia Arif" userId="397e570c40222b7d" providerId="LiveId" clId="{A7347B19-65C9-43D0-A9AE-85AF38837ACA}" dt="2025-05-29T20:47:13.508" v="3094" actId="20577"/>
          <ac:spMkLst>
            <pc:docMk/>
            <pc:sldMk cId="2652621709" sldId="316"/>
            <ac:spMk id="13" creationId="{E5712387-DE75-039B-EC45-F0457041E124}"/>
          </ac:spMkLst>
        </pc:spChg>
        <pc:spChg chg="add mod">
          <ac:chgData name="Sadia Arif" userId="397e570c40222b7d" providerId="LiveId" clId="{A7347B19-65C9-43D0-A9AE-85AF38837ACA}" dt="2025-05-29T20:45:04.789" v="3012" actId="1076"/>
          <ac:spMkLst>
            <pc:docMk/>
            <pc:sldMk cId="2652621709" sldId="316"/>
            <ac:spMk id="14" creationId="{F6F7B5D9-A6A1-37F1-0E44-5B0CBD531567}"/>
          </ac:spMkLst>
        </pc:spChg>
        <pc:spChg chg="add mod">
          <ac:chgData name="Sadia Arif" userId="397e570c40222b7d" providerId="LiveId" clId="{A7347B19-65C9-43D0-A9AE-85AF38837ACA}" dt="2025-05-29T20:45:17.373" v="3014" actId="1076"/>
          <ac:spMkLst>
            <pc:docMk/>
            <pc:sldMk cId="2652621709" sldId="316"/>
            <ac:spMk id="15" creationId="{9B2C596B-C982-39B0-67EA-5E3C1BBBDA1B}"/>
          </ac:spMkLst>
        </pc:spChg>
        <pc:spChg chg="add mod">
          <ac:chgData name="Sadia Arif" userId="397e570c40222b7d" providerId="LiveId" clId="{A7347B19-65C9-43D0-A9AE-85AF38837ACA}" dt="2025-05-29T20:47:31.674" v="3100" actId="27636"/>
          <ac:spMkLst>
            <pc:docMk/>
            <pc:sldMk cId="2652621709" sldId="316"/>
            <ac:spMk id="16" creationId="{C82ECD4F-3889-5DA1-0820-3C5ECAA93299}"/>
          </ac:spMkLst>
        </pc:spChg>
        <pc:spChg chg="add mod">
          <ac:chgData name="Sadia Arif" userId="397e570c40222b7d" providerId="LiveId" clId="{A7347B19-65C9-43D0-A9AE-85AF38837ACA}" dt="2025-05-29T20:47:58.885" v="3122" actId="20577"/>
          <ac:spMkLst>
            <pc:docMk/>
            <pc:sldMk cId="2652621709" sldId="316"/>
            <ac:spMk id="17" creationId="{3E20D923-2464-2114-1A14-BB7A9DBD0456}"/>
          </ac:spMkLst>
        </pc:spChg>
        <pc:spChg chg="mod">
          <ac:chgData name="Sadia Arif" userId="397e570c40222b7d" providerId="LiveId" clId="{A7347B19-65C9-43D0-A9AE-85AF38837ACA}" dt="2025-05-29T20:46:01.726" v="3029" actId="20577"/>
          <ac:spMkLst>
            <pc:docMk/>
            <pc:sldMk cId="2652621709" sldId="316"/>
            <ac:spMk id="24" creationId="{18089B96-DADD-4964-0E6A-70F342AA5BCD}"/>
          </ac:spMkLst>
        </pc:spChg>
        <pc:spChg chg="mod">
          <ac:chgData name="Sadia Arif" userId="397e570c40222b7d" providerId="LiveId" clId="{A7347B19-65C9-43D0-A9AE-85AF38837ACA}" dt="2025-05-29T20:46:21.337" v="3049" actId="20577"/>
          <ac:spMkLst>
            <pc:docMk/>
            <pc:sldMk cId="2652621709" sldId="316"/>
            <ac:spMk id="27" creationId="{74ABAD06-A18D-170F-7EFD-8B3A0CA85A16}"/>
          </ac:spMkLst>
        </pc:spChg>
        <pc:spChg chg="mod">
          <ac:chgData name="Sadia Arif" userId="397e570c40222b7d" providerId="LiveId" clId="{A7347B19-65C9-43D0-A9AE-85AF38837ACA}" dt="2025-05-29T20:46:42.780" v="3065" actId="20577"/>
          <ac:spMkLst>
            <pc:docMk/>
            <pc:sldMk cId="2652621709" sldId="316"/>
            <ac:spMk id="30" creationId="{351EB9FF-10AD-0E36-2915-1E7E42289AA2}"/>
          </ac:spMkLst>
        </pc:spChg>
        <pc:spChg chg="mod">
          <ac:chgData name="Sadia Arif" userId="397e570c40222b7d" providerId="LiveId" clId="{A7347B19-65C9-43D0-A9AE-85AF38837ACA}" dt="2025-05-16T13:05:46.562" v="1732" actId="255"/>
          <ac:spMkLst>
            <pc:docMk/>
            <pc:sldMk cId="2652621709" sldId="316"/>
            <ac:spMk id="32" creationId="{9EDF2F3A-324F-D128-8B2F-EAAEF5BC52F0}"/>
          </ac:spMkLst>
        </pc:spChg>
        <pc:spChg chg="mod">
          <ac:chgData name="Sadia Arif" userId="397e570c40222b7d" providerId="LiveId" clId="{A7347B19-65C9-43D0-A9AE-85AF38837ACA}" dt="2025-05-29T20:47:00.500" v="3085" actId="20577"/>
          <ac:spMkLst>
            <pc:docMk/>
            <pc:sldMk cId="2652621709" sldId="316"/>
            <ac:spMk id="33" creationId="{4C1A0EDF-1C67-5FFF-A54D-FDDBD4A86613}"/>
          </ac:spMkLst>
        </pc:spChg>
        <pc:spChg chg="mod">
          <ac:chgData name="Sadia Arif" userId="397e570c40222b7d" providerId="LiveId" clId="{A7347B19-65C9-43D0-A9AE-85AF38837ACA}" dt="2025-05-29T20:44:09.447" v="3004" actId="20577"/>
          <ac:spMkLst>
            <pc:docMk/>
            <pc:sldMk cId="2652621709" sldId="316"/>
            <ac:spMk id="42" creationId="{4C1A0EDF-1C67-5FFF-A54D-FDDBD4A86613}"/>
          </ac:spMkLst>
        </pc:spChg>
        <pc:spChg chg="mod">
          <ac:chgData name="Sadia Arif" userId="397e570c40222b7d" providerId="LiveId" clId="{A7347B19-65C9-43D0-A9AE-85AF38837ACA}" dt="2025-05-29T20:43:45.616" v="2984" actId="20577"/>
          <ac:spMkLst>
            <pc:docMk/>
            <pc:sldMk cId="2652621709" sldId="316"/>
            <ac:spMk id="44" creationId="{351EB9FF-10AD-0E36-2915-1E7E42289AA2}"/>
          </ac:spMkLst>
        </pc:spChg>
        <pc:spChg chg="mod">
          <ac:chgData name="Sadia Arif" userId="397e570c40222b7d" providerId="LiveId" clId="{A7347B19-65C9-43D0-A9AE-85AF38837ACA}" dt="2025-05-16T13:01:58.208" v="1504" actId="20577"/>
          <ac:spMkLst>
            <pc:docMk/>
            <pc:sldMk cId="2652621709" sldId="316"/>
            <ac:spMk id="46" creationId="{74ABAD06-A18D-170F-7EFD-8B3A0CA85A16}"/>
          </ac:spMkLst>
        </pc:spChg>
        <pc:spChg chg="mod">
          <ac:chgData name="Sadia Arif" userId="397e570c40222b7d" providerId="LiveId" clId="{A7347B19-65C9-43D0-A9AE-85AF38837ACA}" dt="2025-05-16T13:06:14.824" v="1734" actId="255"/>
          <ac:spMkLst>
            <pc:docMk/>
            <pc:sldMk cId="2652621709" sldId="316"/>
            <ac:spMk id="48" creationId="{18089B96-DADD-4964-0E6A-70F342AA5BCD}"/>
          </ac:spMkLst>
        </pc:spChg>
        <pc:grpChg chg="mod">
          <ac:chgData name="Sadia Arif" userId="397e570c40222b7d" providerId="LiveId" clId="{A7347B19-65C9-43D0-A9AE-85AF38837ACA}" dt="2025-05-29T20:45:40.761" v="3017" actId="1076"/>
          <ac:grpSpMkLst>
            <pc:docMk/>
            <pc:sldMk cId="2652621709" sldId="316"/>
            <ac:grpSpMk id="34" creationId="{7CB08F6A-10F8-7B9B-541F-960CBE42820B}"/>
          </ac:grpSpMkLst>
        </pc:grpChg>
        <pc:grpChg chg="mod">
          <ac:chgData name="Sadia Arif" userId="397e570c40222b7d" providerId="LiveId" clId="{A7347B19-65C9-43D0-A9AE-85AF38837ACA}" dt="2025-05-29T20:44:04.414" v="3002" actId="14100"/>
          <ac:grpSpMkLst>
            <pc:docMk/>
            <pc:sldMk cId="2652621709" sldId="316"/>
            <ac:grpSpMk id="35" creationId="{7CB08F6A-10F8-7B9B-541F-960CBE42820B}"/>
          </ac:grpSpMkLst>
        </pc:grpChg>
      </pc:sldChg>
      <pc:sldChg chg="addSp delSp modSp mod">
        <pc:chgData name="Sadia Arif" userId="397e570c40222b7d" providerId="LiveId" clId="{A7347B19-65C9-43D0-A9AE-85AF38837ACA}" dt="2025-05-29T20:55:30.128" v="3176" actId="1076"/>
        <pc:sldMkLst>
          <pc:docMk/>
          <pc:sldMk cId="712720881" sldId="12902"/>
        </pc:sldMkLst>
        <pc:spChg chg="mod">
          <ac:chgData name="Sadia Arif" userId="397e570c40222b7d" providerId="LiveId" clId="{A7347B19-65C9-43D0-A9AE-85AF38837ACA}" dt="2025-05-29T20:42:51.564" v="2963" actId="20577"/>
          <ac:spMkLst>
            <pc:docMk/>
            <pc:sldMk cId="712720881" sldId="12902"/>
            <ac:spMk id="9" creationId="{F5BDD140-FC07-97D3-436B-1CA5F53A4E59}"/>
          </ac:spMkLst>
        </pc:spChg>
        <pc:spChg chg="mod">
          <ac:chgData name="Sadia Arif" userId="397e570c40222b7d" providerId="LiveId" clId="{A7347B19-65C9-43D0-A9AE-85AF38837ACA}" dt="2025-05-29T18:45:33.903" v="1867" actId="1076"/>
          <ac:spMkLst>
            <pc:docMk/>
            <pc:sldMk cId="712720881" sldId="12902"/>
            <ac:spMk id="13" creationId="{B918D9CC-D674-1298-4ADD-C1C36381745E}"/>
          </ac:spMkLst>
        </pc:spChg>
        <pc:spChg chg="mod">
          <ac:chgData name="Sadia Arif" userId="397e570c40222b7d" providerId="LiveId" clId="{A7347B19-65C9-43D0-A9AE-85AF38837ACA}" dt="2025-05-29T20:31:50.687" v="2882" actId="20577"/>
          <ac:spMkLst>
            <pc:docMk/>
            <pc:sldMk cId="712720881" sldId="12902"/>
            <ac:spMk id="14" creationId="{00000000-0000-0000-0000-000000000000}"/>
          </ac:spMkLst>
        </pc:spChg>
        <pc:spChg chg="add mod">
          <ac:chgData name="Sadia Arif" userId="397e570c40222b7d" providerId="LiveId" clId="{A7347B19-65C9-43D0-A9AE-85AF38837ACA}" dt="2025-05-29T20:55:30.128" v="3176" actId="1076"/>
          <ac:spMkLst>
            <pc:docMk/>
            <pc:sldMk cId="712720881" sldId="12902"/>
            <ac:spMk id="15" creationId="{5F34B479-0FBD-8B05-B9E4-9930E3D11FDA}"/>
          </ac:spMkLst>
        </pc:spChg>
      </pc:sldChg>
      <pc:sldChg chg="modSp mod ord">
        <pc:chgData name="Sadia Arif" userId="397e570c40222b7d" providerId="LiveId" clId="{A7347B19-65C9-43D0-A9AE-85AF38837ACA}" dt="2025-05-29T20:42:36.998" v="2957" actId="20577"/>
        <pc:sldMkLst>
          <pc:docMk/>
          <pc:sldMk cId="1612682375" sldId="12903"/>
        </pc:sldMkLst>
        <pc:spChg chg="mod">
          <ac:chgData name="Sadia Arif" userId="397e570c40222b7d" providerId="LiveId" clId="{A7347B19-65C9-43D0-A9AE-85AF38837ACA}" dt="2025-05-29T20:42:36.998" v="2957" actId="20577"/>
          <ac:spMkLst>
            <pc:docMk/>
            <pc:sldMk cId="1612682375" sldId="12903"/>
            <ac:spMk id="7" creationId="{B6DC6529-1129-4CDA-AA9C-CBAEF8ADEAC1}"/>
          </ac:spMkLst>
        </pc:spChg>
        <pc:spChg chg="mod">
          <ac:chgData name="Sadia Arif" userId="397e570c40222b7d" providerId="LiveId" clId="{A7347B19-65C9-43D0-A9AE-85AF38837ACA}" dt="2025-05-16T12:33:07.899" v="1108" actId="20577"/>
          <ac:spMkLst>
            <pc:docMk/>
            <pc:sldMk cId="1612682375" sldId="12903"/>
            <ac:spMk id="9" creationId="{254B50CA-2BA0-2669-8C83-394F851E4A3C}"/>
          </ac:spMkLst>
        </pc:spChg>
      </pc:sldChg>
      <pc:sldChg chg="modSp mod">
        <pc:chgData name="Sadia Arif" userId="397e570c40222b7d" providerId="LiveId" clId="{A7347B19-65C9-43D0-A9AE-85AF38837ACA}" dt="2025-05-16T12:29:48.660" v="1074" actId="20577"/>
        <pc:sldMkLst>
          <pc:docMk/>
          <pc:sldMk cId="3785618893" sldId="12906"/>
        </pc:sldMkLst>
        <pc:spChg chg="mod">
          <ac:chgData name="Sadia Arif" userId="397e570c40222b7d" providerId="LiveId" clId="{A7347B19-65C9-43D0-A9AE-85AF38837ACA}" dt="2025-05-16T12:29:48.660" v="1074" actId="20577"/>
          <ac:spMkLst>
            <pc:docMk/>
            <pc:sldMk cId="3785618893" sldId="12906"/>
            <ac:spMk id="7" creationId="{B6DC6529-1129-4CDA-AA9C-CBAEF8ADEAC1}"/>
          </ac:spMkLst>
        </pc:spChg>
      </pc:sldChg>
      <pc:sldChg chg="modSp mod">
        <pc:chgData name="Sadia Arif" userId="397e570c40222b7d" providerId="LiveId" clId="{A7347B19-65C9-43D0-A9AE-85AF38837ACA}" dt="2025-05-16T16:09:40.503" v="1746" actId="20577"/>
        <pc:sldMkLst>
          <pc:docMk/>
          <pc:sldMk cId="2776473129" sldId="12907"/>
        </pc:sldMkLst>
        <pc:spChg chg="mod">
          <ac:chgData name="Sadia Arif" userId="397e570c40222b7d" providerId="LiveId" clId="{A7347B19-65C9-43D0-A9AE-85AF38837ACA}" dt="2025-05-16T12:31:31.853" v="1083" actId="20577"/>
          <ac:spMkLst>
            <pc:docMk/>
            <pc:sldMk cId="2776473129" sldId="12907"/>
            <ac:spMk id="5" creationId="{00000000-0000-0000-0000-000000000000}"/>
          </ac:spMkLst>
        </pc:spChg>
        <pc:spChg chg="mod">
          <ac:chgData name="Sadia Arif" userId="397e570c40222b7d" providerId="LiveId" clId="{A7347B19-65C9-43D0-A9AE-85AF38837ACA}" dt="2025-05-16T12:29:56.461" v="1076" actId="20577"/>
          <ac:spMkLst>
            <pc:docMk/>
            <pc:sldMk cId="2776473129" sldId="12907"/>
            <ac:spMk id="31" creationId="{F5BDD140-FC07-97D3-436B-1CA5F53A4E59}"/>
          </ac:spMkLst>
        </pc:spChg>
        <pc:spChg chg="mod">
          <ac:chgData name="Sadia Arif" userId="397e570c40222b7d" providerId="LiveId" clId="{A7347B19-65C9-43D0-A9AE-85AF38837ACA}" dt="2025-05-11T11:25:54.223" v="74" actId="20577"/>
          <ac:spMkLst>
            <pc:docMk/>
            <pc:sldMk cId="2776473129" sldId="12907"/>
            <ac:spMk id="47" creationId="{00000000-0000-0000-0000-000000000000}"/>
          </ac:spMkLst>
        </pc:spChg>
        <pc:spChg chg="mod">
          <ac:chgData name="Sadia Arif" userId="397e570c40222b7d" providerId="LiveId" clId="{A7347B19-65C9-43D0-A9AE-85AF38837ACA}" dt="2025-05-16T16:09:40.503" v="1746" actId="20577"/>
          <ac:spMkLst>
            <pc:docMk/>
            <pc:sldMk cId="2776473129" sldId="12907"/>
            <ac:spMk id="48" creationId="{00000000-0000-0000-0000-000000000000}"/>
          </ac:spMkLst>
        </pc:spChg>
      </pc:sldChg>
      <pc:sldChg chg="modSp mod">
        <pc:chgData name="Sadia Arif" userId="397e570c40222b7d" providerId="LiveId" clId="{A7347B19-65C9-43D0-A9AE-85AF38837ACA}" dt="2025-05-29T19:13:38.775" v="2185" actId="20577"/>
        <pc:sldMkLst>
          <pc:docMk/>
          <pc:sldMk cId="675719904" sldId="12908"/>
        </pc:sldMkLst>
        <pc:spChg chg="mod">
          <ac:chgData name="Sadia Arif" userId="397e570c40222b7d" providerId="LiveId" clId="{A7347B19-65C9-43D0-A9AE-85AF38837ACA}" dt="2025-05-29T19:13:38.775" v="2185" actId="20577"/>
          <ac:spMkLst>
            <pc:docMk/>
            <pc:sldMk cId="675719904" sldId="12908"/>
            <ac:spMk id="7" creationId="{B6DC6529-1129-4CDA-AA9C-CBAEF8ADEAC1}"/>
          </ac:spMkLst>
        </pc:spChg>
      </pc:sldChg>
      <pc:sldChg chg="modSp mod modAnim">
        <pc:chgData name="Sadia Arif" userId="397e570c40222b7d" providerId="LiveId" clId="{A7347B19-65C9-43D0-A9AE-85AF38837ACA}" dt="2025-05-29T19:17:48.437" v="2229" actId="20577"/>
        <pc:sldMkLst>
          <pc:docMk/>
          <pc:sldMk cId="64359626" sldId="12910"/>
        </pc:sldMkLst>
        <pc:spChg chg="mod">
          <ac:chgData name="Sadia Arif" userId="397e570c40222b7d" providerId="LiveId" clId="{A7347B19-65C9-43D0-A9AE-85AF38837ACA}" dt="2025-05-29T19:17:48.437" v="2229" actId="20577"/>
          <ac:spMkLst>
            <pc:docMk/>
            <pc:sldMk cId="64359626" sldId="12910"/>
            <ac:spMk id="7" creationId="{B6DC6529-1129-4CDA-AA9C-CBAEF8ADEAC1}"/>
          </ac:spMkLst>
        </pc:spChg>
        <pc:spChg chg="mod">
          <ac:chgData name="Sadia Arif" userId="397e570c40222b7d" providerId="LiveId" clId="{A7347B19-65C9-43D0-A9AE-85AF38837ACA}" dt="2025-05-16T12:35:11.087" v="1187" actId="20577"/>
          <ac:spMkLst>
            <pc:docMk/>
            <pc:sldMk cId="64359626" sldId="12910"/>
            <ac:spMk id="9" creationId="{254B50CA-2BA0-2669-8C83-394F851E4A3C}"/>
          </ac:spMkLst>
        </pc:spChg>
      </pc:sldChg>
      <pc:sldChg chg="del">
        <pc:chgData name="Sadia Arif" userId="397e570c40222b7d" providerId="LiveId" clId="{A7347B19-65C9-43D0-A9AE-85AF38837ACA}" dt="2025-05-16T13:06:26.704" v="1735" actId="2696"/>
        <pc:sldMkLst>
          <pc:docMk/>
          <pc:sldMk cId="3338776391" sldId="12912"/>
        </pc:sldMkLst>
      </pc:sldChg>
      <pc:sldChg chg="modSp mod">
        <pc:chgData name="Sadia Arif" userId="397e570c40222b7d" providerId="LiveId" clId="{A7347B19-65C9-43D0-A9AE-85AF38837ACA}" dt="2025-05-29T19:55:21.849" v="2736" actId="20577"/>
        <pc:sldMkLst>
          <pc:docMk/>
          <pc:sldMk cId="2309150468" sldId="12915"/>
        </pc:sldMkLst>
        <pc:spChg chg="mod">
          <ac:chgData name="Sadia Arif" userId="397e570c40222b7d" providerId="LiveId" clId="{A7347B19-65C9-43D0-A9AE-85AF38837ACA}" dt="2025-05-29T19:55:21.849" v="2736" actId="20577"/>
          <ac:spMkLst>
            <pc:docMk/>
            <pc:sldMk cId="2309150468" sldId="12915"/>
            <ac:spMk id="7" creationId="{B6DC6529-1129-4CDA-AA9C-CBAEF8ADEAC1}"/>
          </ac:spMkLst>
        </pc:spChg>
        <pc:spChg chg="mod">
          <ac:chgData name="Sadia Arif" userId="397e570c40222b7d" providerId="LiveId" clId="{A7347B19-65C9-43D0-A9AE-85AF38837ACA}" dt="2025-05-16T17:45:02.715" v="1751" actId="120"/>
          <ac:spMkLst>
            <pc:docMk/>
            <pc:sldMk cId="2309150468" sldId="12915"/>
            <ac:spMk id="9" creationId="{254B50CA-2BA0-2669-8C83-394F851E4A3C}"/>
          </ac:spMkLst>
        </pc:spChg>
      </pc:sldChg>
      <pc:sldChg chg="modSp mod">
        <pc:chgData name="Sadia Arif" userId="397e570c40222b7d" providerId="LiveId" clId="{A7347B19-65C9-43D0-A9AE-85AF38837ACA}" dt="2025-05-29T20:18:22.641" v="2751" actId="20577"/>
        <pc:sldMkLst>
          <pc:docMk/>
          <pc:sldMk cId="1674051520" sldId="12917"/>
        </pc:sldMkLst>
        <pc:spChg chg="mod">
          <ac:chgData name="Sadia Arif" userId="397e570c40222b7d" providerId="LiveId" clId="{A7347B19-65C9-43D0-A9AE-85AF38837ACA}" dt="2025-05-29T20:18:22.641" v="2751" actId="20577"/>
          <ac:spMkLst>
            <pc:docMk/>
            <pc:sldMk cId="1674051520" sldId="12917"/>
            <ac:spMk id="7" creationId="{B6DC6529-1129-4CDA-AA9C-CBAEF8ADEAC1}"/>
          </ac:spMkLst>
        </pc:spChg>
      </pc:sldChg>
      <pc:sldChg chg="modSp mod">
        <pc:chgData name="Sadia Arif" userId="397e570c40222b7d" providerId="LiveId" clId="{A7347B19-65C9-43D0-A9AE-85AF38837ACA}" dt="2025-05-29T19:49:22.658" v="2702" actId="20577"/>
        <pc:sldMkLst>
          <pc:docMk/>
          <pc:sldMk cId="1220676636" sldId="12921"/>
        </pc:sldMkLst>
        <pc:spChg chg="mod">
          <ac:chgData name="Sadia Arif" userId="397e570c40222b7d" providerId="LiveId" clId="{A7347B19-65C9-43D0-A9AE-85AF38837ACA}" dt="2025-05-29T19:49:22.658" v="2702" actId="20577"/>
          <ac:spMkLst>
            <pc:docMk/>
            <pc:sldMk cId="1220676636" sldId="12921"/>
            <ac:spMk id="7" creationId="{917A9FB9-7C3D-7CC3-9895-17A42AB11D63}"/>
          </ac:spMkLst>
        </pc:spChg>
      </pc:sldChg>
      <pc:sldChg chg="addSp delSp modSp mod">
        <pc:chgData name="Sadia Arif" userId="397e570c40222b7d" providerId="LiveId" clId="{A7347B19-65C9-43D0-A9AE-85AF38837ACA}" dt="2025-05-29T20:43:03.287" v="2967" actId="20577"/>
        <pc:sldMkLst>
          <pc:docMk/>
          <pc:sldMk cId="1918013442" sldId="12922"/>
        </pc:sldMkLst>
        <pc:spChg chg="mod">
          <ac:chgData name="Sadia Arif" userId="397e570c40222b7d" providerId="LiveId" clId="{A7347B19-65C9-43D0-A9AE-85AF38837ACA}" dt="2025-05-29T20:43:03.287" v="2967" actId="20577"/>
          <ac:spMkLst>
            <pc:docMk/>
            <pc:sldMk cId="1918013442" sldId="12922"/>
            <ac:spMk id="9" creationId="{5FACA4A3-59D4-D081-25E3-37AD8FC07206}"/>
          </ac:spMkLst>
        </pc:spChg>
        <pc:graphicFrameChg chg="mod modGraphic">
          <ac:chgData name="Sadia Arif" userId="397e570c40222b7d" providerId="LiveId" clId="{A7347B19-65C9-43D0-A9AE-85AF38837ACA}" dt="2025-05-29T18:54:56.321" v="1892" actId="14100"/>
          <ac:graphicFrameMkLst>
            <pc:docMk/>
            <pc:sldMk cId="1918013442" sldId="12922"/>
            <ac:graphicFrameMk id="15" creationId="{9A2A8C59-0C5A-14A6-637E-A6E1A70F20E7}"/>
          </ac:graphicFrameMkLst>
        </pc:graphicFrameChg>
        <pc:picChg chg="mod">
          <ac:chgData name="Sadia Arif" userId="397e570c40222b7d" providerId="LiveId" clId="{A7347B19-65C9-43D0-A9AE-85AF38837ACA}" dt="2025-05-29T18:54:27.658" v="1884" actId="1076"/>
          <ac:picMkLst>
            <pc:docMk/>
            <pc:sldMk cId="1918013442" sldId="12922"/>
            <ac:picMk id="7" creationId="{5DCA51D1-B99A-84AA-D032-ADE7DC1D60D3}"/>
          </ac:picMkLst>
        </pc:picChg>
        <pc:picChg chg="mod">
          <ac:chgData name="Sadia Arif" userId="397e570c40222b7d" providerId="LiveId" clId="{A7347B19-65C9-43D0-A9AE-85AF38837ACA}" dt="2025-05-29T18:54:30.254" v="1885" actId="1076"/>
          <ac:picMkLst>
            <pc:docMk/>
            <pc:sldMk cId="1918013442" sldId="12922"/>
            <ac:picMk id="11" creationId="{3C52E536-D77B-D14B-18B1-3356ED94BB34}"/>
          </ac:picMkLst>
        </pc:picChg>
        <pc:picChg chg="add mod">
          <ac:chgData name="Sadia Arif" userId="397e570c40222b7d" providerId="LiveId" clId="{A7347B19-65C9-43D0-A9AE-85AF38837ACA}" dt="2025-05-29T19:00:34.302" v="1903" actId="1076"/>
          <ac:picMkLst>
            <pc:docMk/>
            <pc:sldMk cId="1918013442" sldId="12922"/>
            <ac:picMk id="16" creationId="{10B02F5A-2884-9D1D-031B-9ED652773477}"/>
          </ac:picMkLst>
        </pc:picChg>
      </pc:sldChg>
      <pc:sldChg chg="addSp delSp modSp mod">
        <pc:chgData name="Sadia Arif" userId="397e570c40222b7d" providerId="LiveId" clId="{A7347B19-65C9-43D0-A9AE-85AF38837ACA}" dt="2025-05-29T19:12:26.174" v="2159" actId="20577"/>
        <pc:sldMkLst>
          <pc:docMk/>
          <pc:sldMk cId="1414548140" sldId="12923"/>
        </pc:sldMkLst>
        <pc:spChg chg="mod">
          <ac:chgData name="Sadia Arif" userId="397e570c40222b7d" providerId="LiveId" clId="{A7347B19-65C9-43D0-A9AE-85AF38837ACA}" dt="2025-05-29T19:12:19.232" v="2149" actId="20577"/>
          <ac:spMkLst>
            <pc:docMk/>
            <pc:sldMk cId="1414548140" sldId="12923"/>
            <ac:spMk id="31" creationId="{2FDDE826-C791-274C-9612-AC46C28F68B7}"/>
          </ac:spMkLst>
        </pc:spChg>
        <pc:spChg chg="mod">
          <ac:chgData name="Sadia Arif" userId="397e570c40222b7d" providerId="LiveId" clId="{A7347B19-65C9-43D0-A9AE-85AF38837ACA}" dt="2025-05-29T19:12:26.174" v="2159" actId="20577"/>
          <ac:spMkLst>
            <pc:docMk/>
            <pc:sldMk cId="1414548140" sldId="12923"/>
            <ac:spMk id="32" creationId="{8D790C96-E950-204E-3EAE-7DE43D3F7913}"/>
          </ac:spMkLst>
        </pc:spChg>
        <pc:graphicFrameChg chg="mod">
          <ac:chgData name="Sadia Arif" userId="397e570c40222b7d" providerId="LiveId" clId="{A7347B19-65C9-43D0-A9AE-85AF38837ACA}" dt="2025-05-29T19:09:50.499" v="2100" actId="1076"/>
          <ac:graphicFrameMkLst>
            <pc:docMk/>
            <pc:sldMk cId="1414548140" sldId="12923"/>
            <ac:graphicFrameMk id="10" creationId="{88376E6E-0071-9038-4C12-0D212BBA8AFD}"/>
          </ac:graphicFrameMkLst>
        </pc:graphicFrameChg>
        <pc:picChg chg="mod">
          <ac:chgData name="Sadia Arif" userId="397e570c40222b7d" providerId="LiveId" clId="{A7347B19-65C9-43D0-A9AE-85AF38837ACA}" dt="2025-05-29T19:09:44.849" v="2099" actId="14100"/>
          <ac:picMkLst>
            <pc:docMk/>
            <pc:sldMk cId="1414548140" sldId="12923"/>
            <ac:picMk id="9" creationId="{B2FCC193-A316-552D-C565-D040366045D1}"/>
          </ac:picMkLst>
        </pc:picChg>
      </pc:sldChg>
      <pc:sldChg chg="addSp modSp mod">
        <pc:chgData name="Sadia Arif" userId="397e570c40222b7d" providerId="LiveId" clId="{A7347B19-65C9-43D0-A9AE-85AF38837ACA}" dt="2025-05-29T19:12:59.285" v="2171" actId="20577"/>
        <pc:sldMkLst>
          <pc:docMk/>
          <pc:sldMk cId="2699252069" sldId="12924"/>
        </pc:sldMkLst>
        <pc:spChg chg="mod">
          <ac:chgData name="Sadia Arif" userId="397e570c40222b7d" providerId="LiveId" clId="{A7347B19-65C9-43D0-A9AE-85AF38837ACA}" dt="2025-05-29T19:12:59.285" v="2171" actId="20577"/>
          <ac:spMkLst>
            <pc:docMk/>
            <pc:sldMk cId="2699252069" sldId="12924"/>
            <ac:spMk id="31" creationId="{21BFE744-3963-CF0D-9075-8BCD4C2B4815}"/>
          </ac:spMkLst>
        </pc:spChg>
        <pc:spChg chg="mod">
          <ac:chgData name="Sadia Arif" userId="397e570c40222b7d" providerId="LiveId" clId="{A7347B19-65C9-43D0-A9AE-85AF38837ACA}" dt="2025-05-29T19:12:56.323" v="2169" actId="20577"/>
          <ac:spMkLst>
            <pc:docMk/>
            <pc:sldMk cId="2699252069" sldId="12924"/>
            <ac:spMk id="32" creationId="{F3F610A1-4523-8B5F-F952-F2C809B448FE}"/>
          </ac:spMkLst>
        </pc:spChg>
        <pc:graphicFrameChg chg="mod modGraphic">
          <ac:chgData name="Sadia Arif" userId="397e570c40222b7d" providerId="LiveId" clId="{A7347B19-65C9-43D0-A9AE-85AF38837ACA}" dt="2025-05-29T19:11:23.633" v="2132" actId="20577"/>
          <ac:graphicFrameMkLst>
            <pc:docMk/>
            <pc:sldMk cId="2699252069" sldId="12924"/>
            <ac:graphicFrameMk id="7" creationId="{E13D2F0A-AD10-A8CF-C1A7-BC26DB0D831F}"/>
          </ac:graphicFrameMkLst>
        </pc:graphicFrameChg>
        <pc:picChg chg="mod">
          <ac:chgData name="Sadia Arif" userId="397e570c40222b7d" providerId="LiveId" clId="{A7347B19-65C9-43D0-A9AE-85AF38837ACA}" dt="2025-05-29T19:11:15.985" v="2126" actId="14100"/>
          <ac:picMkLst>
            <pc:docMk/>
            <pc:sldMk cId="2699252069" sldId="12924"/>
            <ac:picMk id="8" creationId="{5F1517A7-AA00-CC2C-7EDC-4C9832C0FC95}"/>
          </ac:picMkLst>
        </pc:picChg>
      </pc:sldChg>
      <pc:sldChg chg="modSp add mod ord">
        <pc:chgData name="Sadia Arif" userId="397e570c40222b7d" providerId="LiveId" clId="{A7347B19-65C9-43D0-A9AE-85AF38837ACA}" dt="2025-05-16T12:04:05.974" v="556" actId="20577"/>
        <pc:sldMkLst>
          <pc:docMk/>
          <pc:sldMk cId="592194695" sldId="12925"/>
        </pc:sldMkLst>
        <pc:spChg chg="mod">
          <ac:chgData name="Sadia Arif" userId="397e570c40222b7d" providerId="LiveId" clId="{A7347B19-65C9-43D0-A9AE-85AF38837ACA}" dt="2025-05-16T12:03:58.133" v="546" actId="20577"/>
          <ac:spMkLst>
            <pc:docMk/>
            <pc:sldMk cId="592194695" sldId="12925"/>
            <ac:spMk id="7" creationId="{11A4265F-F16C-CD89-0BF9-162C450362FB}"/>
          </ac:spMkLst>
        </pc:spChg>
        <pc:spChg chg="mod">
          <ac:chgData name="Sadia Arif" userId="397e570c40222b7d" providerId="LiveId" clId="{A7347B19-65C9-43D0-A9AE-85AF38837ACA}" dt="2025-05-16T12:04:05.974" v="556" actId="20577"/>
          <ac:spMkLst>
            <pc:docMk/>
            <pc:sldMk cId="592194695" sldId="12925"/>
            <ac:spMk id="9" creationId="{6C067E51-F888-D58F-F189-5FD56CA4D38D}"/>
          </ac:spMkLst>
        </pc:spChg>
      </pc:sldChg>
      <pc:sldChg chg="addSp delSp modSp add mod ord delAnim modAnim">
        <pc:chgData name="Sadia Arif" userId="397e570c40222b7d" providerId="LiveId" clId="{A7347B19-65C9-43D0-A9AE-85AF38837ACA}" dt="2025-05-29T18:19:09.097" v="1845" actId="21"/>
        <pc:sldMkLst>
          <pc:docMk/>
          <pc:sldMk cId="3945542151" sldId="12926"/>
        </pc:sldMkLst>
        <pc:spChg chg="mod">
          <ac:chgData name="Sadia Arif" userId="397e570c40222b7d" providerId="LiveId" clId="{A7347B19-65C9-43D0-A9AE-85AF38837ACA}" dt="2025-05-16T12:20:04.107" v="902" actId="1076"/>
          <ac:spMkLst>
            <pc:docMk/>
            <pc:sldMk cId="3945542151" sldId="12926"/>
            <ac:spMk id="8" creationId="{A8B12602-4050-77B3-E65F-FDBE4422970B}"/>
          </ac:spMkLst>
        </pc:spChg>
        <pc:spChg chg="mod">
          <ac:chgData name="Sadia Arif" userId="397e570c40222b7d" providerId="LiveId" clId="{A7347B19-65C9-43D0-A9AE-85AF38837ACA}" dt="2025-05-16T12:05:10.965" v="561" actId="20577"/>
          <ac:spMkLst>
            <pc:docMk/>
            <pc:sldMk cId="3945542151" sldId="12926"/>
            <ac:spMk id="9" creationId="{94D2FAE3-9427-BDC4-2F2A-F1ADDE942C99}"/>
          </ac:spMkLst>
        </pc:spChg>
        <pc:spChg chg="mod">
          <ac:chgData name="Sadia Arif" userId="397e570c40222b7d" providerId="LiveId" clId="{A7347B19-65C9-43D0-A9AE-85AF38837ACA}" dt="2025-05-16T12:05:18.946" v="588" actId="20577"/>
          <ac:spMkLst>
            <pc:docMk/>
            <pc:sldMk cId="3945542151" sldId="12926"/>
            <ac:spMk id="10" creationId="{E30656C9-3710-2EED-C2E0-0EF4A0B81869}"/>
          </ac:spMkLst>
        </pc:spChg>
        <pc:picChg chg="add del mod">
          <ac:chgData name="Sadia Arif" userId="397e570c40222b7d" providerId="LiveId" clId="{A7347B19-65C9-43D0-A9AE-85AF38837ACA}" dt="2025-05-16T12:12:24.139" v="800" actId="14826"/>
          <ac:picMkLst>
            <pc:docMk/>
            <pc:sldMk cId="3945542151" sldId="12926"/>
            <ac:picMk id="5" creationId="{B78F9EAC-3167-BEAB-2D8B-A8E674B8CF05}"/>
          </ac:picMkLst>
        </pc:picChg>
      </pc:sldChg>
      <pc:sldChg chg="modSp add mod ord modAnim">
        <pc:chgData name="Sadia Arif" userId="397e570c40222b7d" providerId="LiveId" clId="{A7347B19-65C9-43D0-A9AE-85AF38837ACA}" dt="2025-05-29T20:42:47.347" v="2961" actId="20577"/>
        <pc:sldMkLst>
          <pc:docMk/>
          <pc:sldMk cId="1152590673" sldId="12927"/>
        </pc:sldMkLst>
        <pc:spChg chg="mod">
          <ac:chgData name="Sadia Arif" userId="397e570c40222b7d" providerId="LiveId" clId="{A7347B19-65C9-43D0-A9AE-85AF38837ACA}" dt="2025-05-29T20:42:47.347" v="2961" actId="20577"/>
          <ac:spMkLst>
            <pc:docMk/>
            <pc:sldMk cId="1152590673" sldId="12927"/>
            <ac:spMk id="7" creationId="{A5277424-CF6E-571F-9FA1-4BBAA598EB68}"/>
          </ac:spMkLst>
        </pc:spChg>
        <pc:spChg chg="mod">
          <ac:chgData name="Sadia Arif" userId="397e570c40222b7d" providerId="LiveId" clId="{A7347B19-65C9-43D0-A9AE-85AF38837ACA}" dt="2025-05-16T12:22:39.635" v="973" actId="20577"/>
          <ac:spMkLst>
            <pc:docMk/>
            <pc:sldMk cId="1152590673" sldId="12927"/>
            <ac:spMk id="9" creationId="{5E22DCDB-9573-7CD2-BB17-D321C9918FB7}"/>
          </ac:spMkLst>
        </pc:spChg>
      </pc:sldChg>
      <pc:sldChg chg="addSp delSp modSp add del mod">
        <pc:chgData name="Sadia Arif" userId="397e570c40222b7d" providerId="LiveId" clId="{A7347B19-65C9-43D0-A9AE-85AF38837ACA}" dt="2025-05-29T21:01:52.192" v="3217" actId="20577"/>
        <pc:sldMkLst>
          <pc:docMk/>
          <pc:sldMk cId="498910223" sldId="12928"/>
        </pc:sldMkLst>
        <pc:spChg chg="mod">
          <ac:chgData name="Sadia Arif" userId="397e570c40222b7d" providerId="LiveId" clId="{A7347B19-65C9-43D0-A9AE-85AF38837ACA}" dt="2025-05-29T19:13:03.708" v="2173" actId="20577"/>
          <ac:spMkLst>
            <pc:docMk/>
            <pc:sldMk cId="498910223" sldId="12928"/>
            <ac:spMk id="31" creationId="{37585EDE-8AE6-C7AD-265E-3BA5EC29D234}"/>
          </ac:spMkLst>
        </pc:spChg>
        <pc:spChg chg="mod">
          <ac:chgData name="Sadia Arif" userId="397e570c40222b7d" providerId="LiveId" clId="{A7347B19-65C9-43D0-A9AE-85AF38837ACA}" dt="2025-05-29T19:13:11.121" v="2183" actId="20577"/>
          <ac:spMkLst>
            <pc:docMk/>
            <pc:sldMk cId="498910223" sldId="12928"/>
            <ac:spMk id="32" creationId="{55655880-8B9B-C48D-E448-829FDE6A13CC}"/>
          </ac:spMkLst>
        </pc:spChg>
        <pc:graphicFrameChg chg="modGraphic">
          <ac:chgData name="Sadia Arif" userId="397e570c40222b7d" providerId="LiveId" clId="{A7347B19-65C9-43D0-A9AE-85AF38837ACA}" dt="2025-05-29T21:01:52.192" v="3217" actId="20577"/>
          <ac:graphicFrameMkLst>
            <pc:docMk/>
            <pc:sldMk cId="498910223" sldId="12928"/>
            <ac:graphicFrameMk id="7" creationId="{F419AF16-1DC8-DC5F-7107-8393568B16A9}"/>
          </ac:graphicFrameMkLst>
        </pc:graphicFrameChg>
        <pc:graphicFrameChg chg="mod modGraphic">
          <ac:chgData name="Sadia Arif" userId="397e570c40222b7d" providerId="LiveId" clId="{A7347B19-65C9-43D0-A9AE-85AF38837ACA}" dt="2025-05-29T19:07:49.677" v="2082" actId="20577"/>
          <ac:graphicFrameMkLst>
            <pc:docMk/>
            <pc:sldMk cId="498910223" sldId="12928"/>
            <ac:graphicFrameMk id="10" creationId="{EF9190CE-C395-ADF7-ACEE-F8143282B921}"/>
          </ac:graphicFrameMkLst>
        </pc:graphicFrameChg>
        <pc:picChg chg="add mod">
          <ac:chgData name="Sadia Arif" userId="397e570c40222b7d" providerId="LiveId" clId="{A7347B19-65C9-43D0-A9AE-85AF38837ACA}" dt="2025-05-29T19:03:47.496" v="1911" actId="1076"/>
          <ac:picMkLst>
            <pc:docMk/>
            <pc:sldMk cId="498910223" sldId="12928"/>
            <ac:picMk id="5" creationId="{C42303A1-E705-909A-363D-FE7DC4DB6824}"/>
          </ac:picMkLst>
        </pc:picChg>
        <pc:picChg chg="add del mod">
          <ac:chgData name="Sadia Arif" userId="397e570c40222b7d" providerId="LiveId" clId="{A7347B19-65C9-43D0-A9AE-85AF38837ACA}" dt="2025-05-29T19:03:55.142" v="1913" actId="14100"/>
          <ac:picMkLst>
            <pc:docMk/>
            <pc:sldMk cId="498910223" sldId="12928"/>
            <ac:picMk id="8" creationId="{6B9AB92D-4632-A523-BA90-EE14334770E6}"/>
          </ac:picMkLst>
        </pc:picChg>
        <pc:picChg chg="add mod">
          <ac:chgData name="Sadia Arif" userId="397e570c40222b7d" providerId="LiveId" clId="{A7347B19-65C9-43D0-A9AE-85AF38837ACA}" dt="2025-05-29T19:07:18.141" v="2014" actId="1076"/>
          <ac:picMkLst>
            <pc:docMk/>
            <pc:sldMk cId="498910223" sldId="12928"/>
            <ac:picMk id="12" creationId="{E622FF09-B7CC-C35C-FAA2-1AE930E96ED6}"/>
          </ac:picMkLst>
        </pc:picChg>
      </pc:sldChg>
      <pc:sldChg chg="delSp modSp add mod">
        <pc:chgData name="Sadia Arif" userId="397e570c40222b7d" providerId="LiveId" clId="{A7347B19-65C9-43D0-A9AE-85AF38837ACA}" dt="2025-05-29T20:42:57.645" v="2965" actId="20577"/>
        <pc:sldMkLst>
          <pc:docMk/>
          <pc:sldMk cId="3347372518" sldId="12929"/>
        </pc:sldMkLst>
        <pc:spChg chg="mod">
          <ac:chgData name="Sadia Arif" userId="397e570c40222b7d" providerId="LiveId" clId="{A7347B19-65C9-43D0-A9AE-85AF38837ACA}" dt="2025-05-29T20:42:57.645" v="2965" actId="20577"/>
          <ac:spMkLst>
            <pc:docMk/>
            <pc:sldMk cId="3347372518" sldId="12929"/>
            <ac:spMk id="9" creationId="{6827B427-2BFE-1F1F-6BF8-3196BC91FDBB}"/>
          </ac:spMkLst>
        </pc:spChg>
        <pc:picChg chg="mod">
          <ac:chgData name="Sadia Arif" userId="397e570c40222b7d" providerId="LiveId" clId="{A7347B19-65C9-43D0-A9AE-85AF38837ACA}" dt="2025-05-29T18:46:17.429" v="1871" actId="1076"/>
          <ac:picMkLst>
            <pc:docMk/>
            <pc:sldMk cId="3347372518" sldId="12929"/>
            <ac:picMk id="11" creationId="{29936D30-2913-6C20-C56F-9EDED94FD9C5}"/>
          </ac:picMkLst>
        </pc:picChg>
      </pc:sldChg>
      <pc:sldChg chg="modSp add mod ord">
        <pc:chgData name="Sadia Arif" userId="397e570c40222b7d" providerId="LiveId" clId="{A7347B19-65C9-43D0-A9AE-85AF38837ACA}" dt="2025-05-29T19:12:12.710" v="2147" actId="20577"/>
        <pc:sldMkLst>
          <pc:docMk/>
          <pc:sldMk cId="2211488284" sldId="12930"/>
        </pc:sldMkLst>
        <pc:spChg chg="mod">
          <ac:chgData name="Sadia Arif" userId="397e570c40222b7d" providerId="LiveId" clId="{A7347B19-65C9-43D0-A9AE-85AF38837ACA}" dt="2025-05-29T19:12:12.710" v="2147" actId="20577"/>
          <ac:spMkLst>
            <pc:docMk/>
            <pc:sldMk cId="2211488284" sldId="12930"/>
            <ac:spMk id="7" creationId="{79F73215-EEB5-D19B-92FB-9AC0518F8AF0}"/>
          </ac:spMkLst>
        </pc:spChg>
        <pc:spChg chg="mod">
          <ac:chgData name="Sadia Arif" userId="397e570c40222b7d" providerId="LiveId" clId="{A7347B19-65C9-43D0-A9AE-85AF38837ACA}" dt="2025-05-29T19:12:09.211" v="2145" actId="20577"/>
          <ac:spMkLst>
            <pc:docMk/>
            <pc:sldMk cId="2211488284" sldId="12930"/>
            <ac:spMk id="9" creationId="{5385C749-F4C6-CA8C-5594-AC88C841B8B4}"/>
          </ac:spMkLst>
        </pc:spChg>
      </pc:sldChg>
      <pc:sldChg chg="addSp delSp modSp add mod ord delAnim modAnim">
        <pc:chgData name="Sadia Arif" userId="397e570c40222b7d" providerId="LiveId" clId="{A7347B19-65C9-43D0-A9AE-85AF38837ACA}" dt="2025-05-29T19:47:49.908" v="2666"/>
        <pc:sldMkLst>
          <pc:docMk/>
          <pc:sldMk cId="1056683103" sldId="12931"/>
        </pc:sldMkLst>
        <pc:spChg chg="mod">
          <ac:chgData name="Sadia Arif" userId="397e570c40222b7d" providerId="LiveId" clId="{A7347B19-65C9-43D0-A9AE-85AF38837ACA}" dt="2025-05-29T19:47:46.908" v="2665" actId="20577"/>
          <ac:spMkLst>
            <pc:docMk/>
            <pc:sldMk cId="1056683103" sldId="12931"/>
            <ac:spMk id="31" creationId="{313026A3-1316-5576-608A-B4367EB52EFF}"/>
          </ac:spMkLst>
        </pc:spChg>
        <pc:spChg chg="mod">
          <ac:chgData name="Sadia Arif" userId="397e570c40222b7d" providerId="LiveId" clId="{A7347B19-65C9-43D0-A9AE-85AF38837ACA}" dt="2025-05-29T19:47:49.908" v="2666"/>
          <ac:spMkLst>
            <pc:docMk/>
            <pc:sldMk cId="1056683103" sldId="12931"/>
            <ac:spMk id="32" creationId="{01D726C9-7DF3-0658-E3F5-4664C85BFD79}"/>
          </ac:spMkLst>
        </pc:spChg>
        <pc:graphicFrameChg chg="mod modGraphic">
          <ac:chgData name="Sadia Arif" userId="397e570c40222b7d" providerId="LiveId" clId="{A7347B19-65C9-43D0-A9AE-85AF38837ACA}" dt="2025-05-29T19:39:02.048" v="2527" actId="14100"/>
          <ac:graphicFrameMkLst>
            <pc:docMk/>
            <pc:sldMk cId="1056683103" sldId="12931"/>
            <ac:graphicFrameMk id="7" creationId="{10EB2C9E-708D-4E6C-3461-288A495C6AEF}"/>
          </ac:graphicFrameMkLst>
        </pc:graphicFrameChg>
        <pc:picChg chg="add mod">
          <ac:chgData name="Sadia Arif" userId="397e570c40222b7d" providerId="LiveId" clId="{A7347B19-65C9-43D0-A9AE-85AF38837ACA}" dt="2025-05-29T19:37:44.804" v="2514" actId="1076"/>
          <ac:picMkLst>
            <pc:docMk/>
            <pc:sldMk cId="1056683103" sldId="12931"/>
            <ac:picMk id="2" creationId="{A80FA320-D041-7523-F5D1-96DF4AFEBB6A}"/>
          </ac:picMkLst>
        </pc:picChg>
      </pc:sldChg>
      <pc:sldChg chg="add del">
        <pc:chgData name="Sadia Arif" userId="397e570c40222b7d" providerId="LiveId" clId="{A7347B19-65C9-43D0-A9AE-85AF38837ACA}" dt="2025-05-29T19:28:02.888" v="2325" actId="2696"/>
        <pc:sldMkLst>
          <pc:docMk/>
          <pc:sldMk cId="2654907606" sldId="12931"/>
        </pc:sldMkLst>
      </pc:sldChg>
      <pc:sldChg chg="delSp modSp add mod delAnim">
        <pc:chgData name="Sadia Arif" userId="397e570c40222b7d" providerId="LiveId" clId="{A7347B19-65C9-43D0-A9AE-85AF38837ACA}" dt="2025-05-29T19:47:58.852" v="2669"/>
        <pc:sldMkLst>
          <pc:docMk/>
          <pc:sldMk cId="301005581" sldId="12932"/>
        </pc:sldMkLst>
        <pc:spChg chg="mod">
          <ac:chgData name="Sadia Arif" userId="397e570c40222b7d" providerId="LiveId" clId="{A7347B19-65C9-43D0-A9AE-85AF38837ACA}" dt="2025-05-29T19:47:56.077" v="2668" actId="20577"/>
          <ac:spMkLst>
            <pc:docMk/>
            <pc:sldMk cId="301005581" sldId="12932"/>
            <ac:spMk id="31" creationId="{313026A3-1316-5576-608A-B4367EB52EFF}"/>
          </ac:spMkLst>
        </pc:spChg>
        <pc:spChg chg="mod">
          <ac:chgData name="Sadia Arif" userId="397e570c40222b7d" providerId="LiveId" clId="{A7347B19-65C9-43D0-A9AE-85AF38837ACA}" dt="2025-05-29T19:47:58.852" v="2669"/>
          <ac:spMkLst>
            <pc:docMk/>
            <pc:sldMk cId="301005581" sldId="12932"/>
            <ac:spMk id="32" creationId="{01D726C9-7DF3-0658-E3F5-4664C85BFD79}"/>
          </ac:spMkLst>
        </pc:spChg>
        <pc:graphicFrameChg chg="mod modGraphic">
          <ac:chgData name="Sadia Arif" userId="397e570c40222b7d" providerId="LiveId" clId="{A7347B19-65C9-43D0-A9AE-85AF38837ACA}" dt="2025-05-29T19:39:17.859" v="2528" actId="1076"/>
          <ac:graphicFrameMkLst>
            <pc:docMk/>
            <pc:sldMk cId="301005581" sldId="12932"/>
            <ac:graphicFrameMk id="10" creationId="{0C381172-B091-02F6-8529-12118D0B43FF}"/>
          </ac:graphicFrameMkLst>
        </pc:graphicFrameChg>
        <pc:picChg chg="mod">
          <ac:chgData name="Sadia Arif" userId="397e570c40222b7d" providerId="LiveId" clId="{A7347B19-65C9-43D0-A9AE-85AF38837ACA}" dt="2025-05-29T19:38:46.582" v="2526" actId="14100"/>
          <ac:picMkLst>
            <pc:docMk/>
            <pc:sldMk cId="301005581" sldId="12932"/>
            <ac:picMk id="4" creationId="{48EB3A7D-505A-F73F-F761-12056A43B732}"/>
          </ac:picMkLst>
        </pc:picChg>
      </pc:sldChg>
      <pc:sldChg chg="addSp delSp modSp add mod delAnim modAnim">
        <pc:chgData name="Sadia Arif" userId="397e570c40222b7d" providerId="LiveId" clId="{A7347B19-65C9-43D0-A9AE-85AF38837ACA}" dt="2025-05-29T19:48:09.056" v="2672"/>
        <pc:sldMkLst>
          <pc:docMk/>
          <pc:sldMk cId="309433167" sldId="12933"/>
        </pc:sldMkLst>
        <pc:spChg chg="mod">
          <ac:chgData name="Sadia Arif" userId="397e570c40222b7d" providerId="LiveId" clId="{A7347B19-65C9-43D0-A9AE-85AF38837ACA}" dt="2025-05-29T19:48:05.283" v="2671" actId="20577"/>
          <ac:spMkLst>
            <pc:docMk/>
            <pc:sldMk cId="309433167" sldId="12933"/>
            <ac:spMk id="31" creationId="{313026A3-1316-5576-608A-B4367EB52EFF}"/>
          </ac:spMkLst>
        </pc:spChg>
        <pc:spChg chg="mod">
          <ac:chgData name="Sadia Arif" userId="397e570c40222b7d" providerId="LiveId" clId="{A7347B19-65C9-43D0-A9AE-85AF38837ACA}" dt="2025-05-29T19:48:09.056" v="2672"/>
          <ac:spMkLst>
            <pc:docMk/>
            <pc:sldMk cId="309433167" sldId="12933"/>
            <ac:spMk id="32" creationId="{01D726C9-7DF3-0658-E3F5-4664C85BFD79}"/>
          </ac:spMkLst>
        </pc:spChg>
        <pc:graphicFrameChg chg="modGraphic">
          <ac:chgData name="Sadia Arif" userId="397e570c40222b7d" providerId="LiveId" clId="{A7347B19-65C9-43D0-A9AE-85AF38837ACA}" dt="2025-05-29T19:39:54.464" v="2551" actId="20577"/>
          <ac:graphicFrameMkLst>
            <pc:docMk/>
            <pc:sldMk cId="309433167" sldId="12933"/>
            <ac:graphicFrameMk id="10" creationId="{0C381172-B091-02F6-8529-12118D0B43FF}"/>
          </ac:graphicFrameMkLst>
        </pc:graphicFrameChg>
        <pc:picChg chg="add mod">
          <ac:chgData name="Sadia Arif" userId="397e570c40222b7d" providerId="LiveId" clId="{A7347B19-65C9-43D0-A9AE-85AF38837ACA}" dt="2025-05-29T19:42:07.345" v="2563" actId="14100"/>
          <ac:picMkLst>
            <pc:docMk/>
            <pc:sldMk cId="309433167" sldId="12933"/>
            <ac:picMk id="2" creationId="{F06AA53A-33AF-FAB3-F3E2-5C289E7A8AED}"/>
          </ac:picMkLst>
        </pc:picChg>
      </pc:sldChg>
      <pc:sldChg chg="addSp delSp modSp add mod delAnim modAnim">
        <pc:chgData name="Sadia Arif" userId="397e570c40222b7d" providerId="LiveId" clId="{A7347B19-65C9-43D0-A9AE-85AF38837ACA}" dt="2025-05-29T19:48:19.786" v="2675"/>
        <pc:sldMkLst>
          <pc:docMk/>
          <pc:sldMk cId="2140906397" sldId="12934"/>
        </pc:sldMkLst>
        <pc:spChg chg="mod">
          <ac:chgData name="Sadia Arif" userId="397e570c40222b7d" providerId="LiveId" clId="{A7347B19-65C9-43D0-A9AE-85AF38837ACA}" dt="2025-05-29T19:48:16.745" v="2674" actId="20577"/>
          <ac:spMkLst>
            <pc:docMk/>
            <pc:sldMk cId="2140906397" sldId="12934"/>
            <ac:spMk id="31" creationId="{313026A3-1316-5576-608A-B4367EB52EFF}"/>
          </ac:spMkLst>
        </pc:spChg>
        <pc:spChg chg="mod">
          <ac:chgData name="Sadia Arif" userId="397e570c40222b7d" providerId="LiveId" clId="{A7347B19-65C9-43D0-A9AE-85AF38837ACA}" dt="2025-05-29T19:48:19.786" v="2675"/>
          <ac:spMkLst>
            <pc:docMk/>
            <pc:sldMk cId="2140906397" sldId="12934"/>
            <ac:spMk id="32" creationId="{01D726C9-7DF3-0658-E3F5-4664C85BFD79}"/>
          </ac:spMkLst>
        </pc:spChg>
        <pc:graphicFrameChg chg="modGraphic">
          <ac:chgData name="Sadia Arif" userId="397e570c40222b7d" providerId="LiveId" clId="{A7347B19-65C9-43D0-A9AE-85AF38837ACA}" dt="2025-05-29T19:46:03.846" v="2662" actId="14100"/>
          <ac:graphicFrameMkLst>
            <pc:docMk/>
            <pc:sldMk cId="2140906397" sldId="12934"/>
            <ac:graphicFrameMk id="10" creationId="{0C381172-B091-02F6-8529-12118D0B43FF}"/>
          </ac:graphicFrameMkLst>
        </pc:graphicFrameChg>
        <pc:picChg chg="add mod">
          <ac:chgData name="Sadia Arif" userId="397e570c40222b7d" providerId="LiveId" clId="{A7347B19-65C9-43D0-A9AE-85AF38837ACA}" dt="2025-05-29T19:46:09.577" v="2663" actId="14100"/>
          <ac:picMkLst>
            <pc:docMk/>
            <pc:sldMk cId="2140906397" sldId="12934"/>
            <ac:picMk id="4" creationId="{AE841957-C295-BB2B-0D95-5F0D0B2206A3}"/>
          </ac:picMkLst>
        </pc:picChg>
      </pc:sldChg>
      <pc:sldChg chg="modSp add mod">
        <pc:chgData name="Sadia Arif" userId="397e570c40222b7d" providerId="LiveId" clId="{A7347B19-65C9-43D0-A9AE-85AF38837ACA}" dt="2025-05-29T19:48:50.857" v="2698" actId="20577"/>
        <pc:sldMkLst>
          <pc:docMk/>
          <pc:sldMk cId="770902391" sldId="12935"/>
        </pc:sldMkLst>
        <pc:graphicFrameChg chg="modGraphic">
          <ac:chgData name="Sadia Arif" userId="397e570c40222b7d" providerId="LiveId" clId="{A7347B19-65C9-43D0-A9AE-85AF38837ACA}" dt="2025-05-29T19:48:50.857" v="2698" actId="20577"/>
          <ac:graphicFrameMkLst>
            <pc:docMk/>
            <pc:sldMk cId="770902391" sldId="12935"/>
            <ac:graphicFrameMk id="10" creationId="{0C381172-B091-02F6-8529-12118D0B43FF}"/>
          </ac:graphicFrameMkLst>
        </pc:graphicFrameChg>
      </pc:sldChg>
      <pc:sldChg chg="add del">
        <pc:chgData name="Sadia Arif" userId="397e570c40222b7d" providerId="LiveId" clId="{A7347B19-65C9-43D0-A9AE-85AF38837ACA}" dt="2025-05-29T19:48:34.367" v="2678" actId="2696"/>
        <pc:sldMkLst>
          <pc:docMk/>
          <pc:sldMk cId="1663063848" sldId="12936"/>
        </pc:sldMkLst>
      </pc:sldChg>
      <pc:sldChg chg="addSp delSp modSp add mod">
        <pc:chgData name="Sadia Arif" userId="397e570c40222b7d" providerId="LiveId" clId="{A7347B19-65C9-43D0-A9AE-85AF38837ACA}" dt="2025-05-29T21:01:01.665" v="3206" actId="14100"/>
        <pc:sldMkLst>
          <pc:docMk/>
          <pc:sldMk cId="2859240716" sldId="12936"/>
        </pc:sldMkLst>
        <pc:graphicFrameChg chg="mod modGraphic">
          <ac:chgData name="Sadia Arif" userId="397e570c40222b7d" providerId="LiveId" clId="{A7347B19-65C9-43D0-A9AE-85AF38837ACA}" dt="2025-05-29T21:01:01.665" v="3206" actId="14100"/>
          <ac:graphicFrameMkLst>
            <pc:docMk/>
            <pc:sldMk cId="2859240716" sldId="12936"/>
            <ac:graphicFrameMk id="10" creationId="{C70BF28C-3C2D-5CBF-1FDC-C2A5F1A813D1}"/>
          </ac:graphicFrameMkLst>
        </pc:graphicFrameChg>
        <pc:picChg chg="add mod">
          <ac:chgData name="Sadia Arif" userId="397e570c40222b7d" providerId="LiveId" clId="{A7347B19-65C9-43D0-A9AE-85AF38837ACA}" dt="2025-05-29T21:00:28.655" v="3192" actId="14100"/>
          <ac:picMkLst>
            <pc:docMk/>
            <pc:sldMk cId="2859240716" sldId="12936"/>
            <ac:picMk id="4" creationId="{6C2840F3-BE11-E49A-A610-CF40314F5AC5}"/>
          </ac:picMkLst>
        </pc:picChg>
      </pc:sldChg>
      <pc:sldChg chg="addSp delSp modSp add mod">
        <pc:chgData name="Sadia Arif" userId="397e570c40222b7d" providerId="LiveId" clId="{A7347B19-65C9-43D0-A9AE-85AF38837ACA}" dt="2025-05-31T13:56:12.088" v="3248" actId="1036"/>
        <pc:sldMkLst>
          <pc:docMk/>
          <pc:sldMk cId="140572275" sldId="12937"/>
        </pc:sldMkLst>
        <pc:graphicFrameChg chg="del modGraphic">
          <ac:chgData name="Sadia Arif" userId="397e570c40222b7d" providerId="LiveId" clId="{A7347B19-65C9-43D0-A9AE-85AF38837ACA}" dt="2025-05-31T13:55:41.865" v="3222" actId="478"/>
          <ac:graphicFrameMkLst>
            <pc:docMk/>
            <pc:sldMk cId="140572275" sldId="12937"/>
            <ac:graphicFrameMk id="10" creationId="{488FBF9C-80AC-BCF1-FB52-D900EF1BE413}"/>
          </ac:graphicFrameMkLst>
        </pc:graphicFrameChg>
        <pc:picChg chg="del">
          <ac:chgData name="Sadia Arif" userId="397e570c40222b7d" providerId="LiveId" clId="{A7347B19-65C9-43D0-A9AE-85AF38837ACA}" dt="2025-05-31T13:55:28.561" v="3219" actId="21"/>
          <ac:picMkLst>
            <pc:docMk/>
            <pc:sldMk cId="140572275" sldId="12937"/>
            <ac:picMk id="4" creationId="{5B0DBBD7-41BD-63C3-027D-511D74054B48}"/>
          </ac:picMkLst>
        </pc:picChg>
        <pc:picChg chg="add mod ord">
          <ac:chgData name="Sadia Arif" userId="397e570c40222b7d" providerId="LiveId" clId="{A7347B19-65C9-43D0-A9AE-85AF38837ACA}" dt="2025-05-31T13:56:12.088" v="3248" actId="1036"/>
          <ac:picMkLst>
            <pc:docMk/>
            <pc:sldMk cId="140572275" sldId="12937"/>
            <ac:picMk id="5" creationId="{591117B1-BBEC-E04E-4BEA-8AD4FFA7CA73}"/>
          </ac:picMkLst>
        </pc:picChg>
      </pc:sldChg>
      <pc:sldChg chg="addSp delSp modSp add mod ord">
        <pc:chgData name="Sadia Arif" userId="397e570c40222b7d" providerId="LiveId" clId="{A7347B19-65C9-43D0-A9AE-85AF38837ACA}" dt="2025-05-31T13:59:06.457" v="3270" actId="20577"/>
        <pc:sldMkLst>
          <pc:docMk/>
          <pc:sldMk cId="3453897269" sldId="12938"/>
        </pc:sldMkLst>
        <pc:spChg chg="add mod">
          <ac:chgData name="Sadia Arif" userId="397e570c40222b7d" providerId="LiveId" clId="{A7347B19-65C9-43D0-A9AE-85AF38837ACA}" dt="2025-05-31T13:59:06.457" v="3270" actId="20577"/>
          <ac:spMkLst>
            <pc:docMk/>
            <pc:sldMk cId="3453897269" sldId="12938"/>
            <ac:spMk id="4" creationId="{EE751C90-6FDE-69AD-654F-9CFC0BCE6871}"/>
          </ac:spMkLst>
        </pc:spChg>
        <pc:picChg chg="del">
          <ac:chgData name="Sadia Arif" userId="397e570c40222b7d" providerId="LiveId" clId="{A7347B19-65C9-43D0-A9AE-85AF38837ACA}" dt="2025-05-31T13:57:28.899" v="3252" actId="21"/>
          <ac:picMkLst>
            <pc:docMk/>
            <pc:sldMk cId="3453897269" sldId="12938"/>
            <ac:picMk id="5" creationId="{03112110-0351-58E8-A598-FF68CFAEE39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D4124-0982-8BEC-5902-F758BF86EAF8}"/>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en-US" altLang="en-US"/>
              <a:t>Click here to edit master header styles</a:t>
            </a:r>
          </a:p>
        </p:txBody>
      </p:sp>
      <p:sp>
        <p:nvSpPr>
          <p:cNvPr id="3" name="副标题 2">
            <a:extLst>
              <a:ext uri="{FF2B5EF4-FFF2-40B4-BE49-F238E27FC236}">
                <a16:creationId xmlns:a16="http://schemas.microsoft.com/office/drawing/2014/main" id="{E46EFD75-1547-69E4-A351-E9C42B99D1F9}"/>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D00E31EF-55C3-3061-E7B1-1B0B0D76C3EC}"/>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218BE393-16F9-33BC-F3DE-DD1C8AC1FD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E4DB52-002D-1A58-0D45-BEE0A2436114}"/>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8836781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54D64-C16B-B0D2-B081-589F315D01A1}"/>
              </a:ext>
            </a:extLst>
          </p:cNvPr>
          <p:cNvSpPr>
            <a:spLocks noGrp="1"/>
          </p:cNvSpPr>
          <p:nvPr>
            <p:ph type="title"/>
          </p:nvPr>
        </p:nvSpPr>
        <p:spPr/>
        <p:txBody>
          <a:bodyPr>
            <a:normAutofit/>
          </a:bodyPr>
          <a:lstStyle/>
          <a:p>
            <a:r>
              <a:rPr lang="en-US" altLang="en-US"/>
              <a:t>Click here to edit master header</a:t>
            </a:r>
          </a:p>
        </p:txBody>
      </p:sp>
      <p:sp>
        <p:nvSpPr>
          <p:cNvPr id="3" name="竖排文字占位符 2">
            <a:extLst>
              <a:ext uri="{FF2B5EF4-FFF2-40B4-BE49-F238E27FC236}">
                <a16:creationId xmlns:a16="http://schemas.microsoft.com/office/drawing/2014/main" id="{794BF20E-0AC7-2B15-2A92-D077E4C99D34}"/>
              </a:ext>
            </a:extLst>
          </p:cNvPr>
          <p:cNvSpPr>
            <a:spLocks noGrp="1"/>
          </p:cNvSpPr>
          <p:nvPr>
            <p:ph type="body" orient="vert" idx="1"/>
          </p:nvPr>
        </p:nvSpPr>
        <p:spPr/>
        <p:txBody>
          <a:bodyPr vert="vert">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AB4F09E8-7C61-15BA-A9B6-04AC2D36C750}"/>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F0938B1D-05F9-8288-9DC2-4113B4CCCB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9B5F02-5952-7905-3C9A-4A7B0178C4D1}"/>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35380880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6E9E5A-F055-507D-B481-00D8B997DB5D}"/>
              </a:ext>
            </a:extLst>
          </p:cNvPr>
          <p:cNvSpPr>
            <a:spLocks noGrp="1"/>
          </p:cNvSpPr>
          <p:nvPr>
            <p:ph type="title" orient="vert"/>
          </p:nvPr>
        </p:nvSpPr>
        <p:spPr>
          <a:xfrm>
            <a:off x="8724900" y="365125"/>
            <a:ext cx="2628900" cy="5811838"/>
          </a:xfrm>
        </p:spPr>
        <p:txBody>
          <a:bodyPr vert="vert">
            <a:normAutofit/>
          </a:bodyPr>
          <a:lstStyle/>
          <a:p>
            <a:r>
              <a:rPr lang="en-US" altLang="en-US" sz="4200"/>
              <a:t>Click here to edit master header</a:t>
            </a:r>
          </a:p>
        </p:txBody>
      </p:sp>
      <p:sp>
        <p:nvSpPr>
          <p:cNvPr id="3" name="竖排文字占位符 2">
            <a:extLst>
              <a:ext uri="{FF2B5EF4-FFF2-40B4-BE49-F238E27FC236}">
                <a16:creationId xmlns:a16="http://schemas.microsoft.com/office/drawing/2014/main" id="{A98B7852-2530-C071-897F-5DEF82AD3BE1}"/>
              </a:ext>
            </a:extLst>
          </p:cNvPr>
          <p:cNvSpPr>
            <a:spLocks noGrp="1"/>
          </p:cNvSpPr>
          <p:nvPr>
            <p:ph type="body" orient="vert" idx="1"/>
          </p:nvPr>
        </p:nvSpPr>
        <p:spPr>
          <a:xfrm>
            <a:off x="838200" y="365125"/>
            <a:ext cx="7734300" cy="5811838"/>
          </a:xfrm>
        </p:spPr>
        <p:txBody>
          <a:bodyPr vert="vert">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ABDB1367-5DC3-3EB5-EB52-758A6E6C4EA5}"/>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5CD56A2D-0E41-FCE2-AE10-15E60E531C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10725B-FC0C-0ABA-172E-7FCA7A483A8B}"/>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37885926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396BA-E42B-0FFC-FCE8-FBB15066F66B}"/>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E926BA06-44AC-56F7-FBBE-D0291962B63F}"/>
              </a:ext>
            </a:extLst>
          </p:cNvPr>
          <p:cNvSpPr>
            <a:spLocks noGrp="1"/>
          </p:cNvSpPr>
          <p:nvPr>
            <p:ph idx="1"/>
          </p:nvPr>
        </p:nvSpPr>
        <p:spPr/>
        <p:txBody>
          <a:bodyPr>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B5658177-5789-0050-39F5-491C0CF7F219}"/>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8FD3D73E-498F-A5E3-C303-A5394DB37B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D1D21-21FE-7F01-A9A4-6A2FD258B444}"/>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4849698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DE1F7-A26D-D5EB-D726-0642639B3637}"/>
              </a:ext>
            </a:extLst>
          </p:cNvPr>
          <p:cNvSpPr>
            <a:spLocks noGrp="1"/>
          </p:cNvSpPr>
          <p:nvPr>
            <p:ph type="title"/>
          </p:nvPr>
        </p:nvSpPr>
        <p:spPr>
          <a:xfrm>
            <a:off x="831850" y="1709738"/>
            <a:ext cx="10515600" cy="2852737"/>
          </a:xfrm>
        </p:spPr>
        <p:txBody>
          <a:bodyPr anchor="t">
            <a:normAutofit/>
          </a:bodyPr>
          <a:lstStyle>
            <a:lvl1pPr>
              <a:defRPr sz="6000"/>
            </a:lvl1pPr>
          </a:lstStyle>
          <a:p>
            <a:r>
              <a:rPr lang="en-US" altLang="en-US"/>
              <a:t>Click here to edit</a:t>
            </a:r>
          </a:p>
        </p:txBody>
      </p:sp>
      <p:sp>
        <p:nvSpPr>
          <p:cNvPr id="3" name="文本占位符 2">
            <a:extLst>
              <a:ext uri="{FF2B5EF4-FFF2-40B4-BE49-F238E27FC236}">
                <a16:creationId xmlns:a16="http://schemas.microsoft.com/office/drawing/2014/main" id="{A2552B4B-E675-B590-325F-C4C0D4D0BFD3}"/>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a:extLst>
              <a:ext uri="{FF2B5EF4-FFF2-40B4-BE49-F238E27FC236}">
                <a16:creationId xmlns:a16="http://schemas.microsoft.com/office/drawing/2014/main" id="{03AE080B-010A-703C-10C2-DA4AD4525F9B}"/>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354D0C0A-FD8C-D553-3D46-88FFC641FF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6F8D94-7FEA-4CEB-75D8-89331F93250B}"/>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405663155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C413A-8403-119E-18D4-48A97CC3050F}"/>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C6B51D3D-6C06-34B4-2306-08F8514BBB5C}"/>
              </a:ext>
            </a:extLst>
          </p:cNvPr>
          <p:cNvSpPr>
            <a:spLocks noGrp="1"/>
          </p:cNvSpPr>
          <p:nvPr>
            <p:ph sz="half" idx="1"/>
          </p:nvPr>
        </p:nvSpPr>
        <p:spPr>
          <a:xfrm>
            <a:off x="838200" y="1825625"/>
            <a:ext cx="5181600" cy="435133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内容占位符 3">
            <a:extLst>
              <a:ext uri="{FF2B5EF4-FFF2-40B4-BE49-F238E27FC236}">
                <a16:creationId xmlns:a16="http://schemas.microsoft.com/office/drawing/2014/main" id="{AE85CBDA-C48A-C08A-6482-BFB7E4212886}"/>
              </a:ext>
            </a:extLst>
          </p:cNvPr>
          <p:cNvSpPr>
            <a:spLocks noGrp="1"/>
          </p:cNvSpPr>
          <p:nvPr>
            <p:ph sz="half" idx="2"/>
          </p:nvPr>
        </p:nvSpPr>
        <p:spPr>
          <a:xfrm>
            <a:off x="6172200" y="1825625"/>
            <a:ext cx="5181600" cy="435133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日期占位符 4">
            <a:extLst>
              <a:ext uri="{FF2B5EF4-FFF2-40B4-BE49-F238E27FC236}">
                <a16:creationId xmlns:a16="http://schemas.microsoft.com/office/drawing/2014/main" id="{9D467C02-F856-6203-97DA-E2ABFEB48472}"/>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6" name="页脚占位符 5">
            <a:extLst>
              <a:ext uri="{FF2B5EF4-FFF2-40B4-BE49-F238E27FC236}">
                <a16:creationId xmlns:a16="http://schemas.microsoft.com/office/drawing/2014/main" id="{D59F728E-EB2D-6BA4-B332-0FDA592CFA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384084-2314-F3D7-B6AF-E904AC4E285E}"/>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87655022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57A37-889A-9FE4-D303-28879B541067}"/>
              </a:ext>
            </a:extLst>
          </p:cNvPr>
          <p:cNvSpPr>
            <a:spLocks noGrp="1"/>
          </p:cNvSpPr>
          <p:nvPr>
            <p:ph type="title"/>
          </p:nvPr>
        </p:nvSpPr>
        <p:spPr>
          <a:xfrm>
            <a:off x="839788" y="365125"/>
            <a:ext cx="10515600" cy="1325563"/>
          </a:xfrm>
        </p:spPr>
        <p:txBody>
          <a:bodyPr>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13526576-DC27-94C3-05B0-CE9BCACC1440}"/>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a:t>
            </a:r>
          </a:p>
        </p:txBody>
      </p:sp>
      <p:sp>
        <p:nvSpPr>
          <p:cNvPr id="4" name="内容占位符 3">
            <a:extLst>
              <a:ext uri="{FF2B5EF4-FFF2-40B4-BE49-F238E27FC236}">
                <a16:creationId xmlns:a16="http://schemas.microsoft.com/office/drawing/2014/main" id="{77673117-8B5E-B279-48B3-D5D9509FC877}"/>
              </a:ext>
            </a:extLst>
          </p:cNvPr>
          <p:cNvSpPr>
            <a:spLocks noGrp="1"/>
          </p:cNvSpPr>
          <p:nvPr>
            <p:ph sz="half" idx="2"/>
          </p:nvPr>
        </p:nvSpPr>
        <p:spPr>
          <a:xfrm>
            <a:off x="839788" y="2505075"/>
            <a:ext cx="5157787" cy="368458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文本占位符 4">
            <a:extLst>
              <a:ext uri="{FF2B5EF4-FFF2-40B4-BE49-F238E27FC236}">
                <a16:creationId xmlns:a16="http://schemas.microsoft.com/office/drawing/2014/main" id="{53FC5150-52CD-7621-6581-D02E79BB1BD3}"/>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a:t>
            </a:r>
          </a:p>
        </p:txBody>
      </p:sp>
      <p:sp>
        <p:nvSpPr>
          <p:cNvPr id="6" name="内容占位符 5">
            <a:extLst>
              <a:ext uri="{FF2B5EF4-FFF2-40B4-BE49-F238E27FC236}">
                <a16:creationId xmlns:a16="http://schemas.microsoft.com/office/drawing/2014/main" id="{0770CE4F-B3D1-54BC-43F3-524C6C23496D}"/>
              </a:ext>
            </a:extLst>
          </p:cNvPr>
          <p:cNvSpPr>
            <a:spLocks noGrp="1"/>
          </p:cNvSpPr>
          <p:nvPr>
            <p:ph sz="quarter" idx="4"/>
          </p:nvPr>
        </p:nvSpPr>
        <p:spPr>
          <a:xfrm>
            <a:off x="6172200" y="2505075"/>
            <a:ext cx="5183188" cy="3684588"/>
          </a:xfrm>
        </p:spPr>
        <p:txBody>
          <a:bodyPr>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7" name="日期占位符 6">
            <a:extLst>
              <a:ext uri="{FF2B5EF4-FFF2-40B4-BE49-F238E27FC236}">
                <a16:creationId xmlns:a16="http://schemas.microsoft.com/office/drawing/2014/main" id="{D675AAB3-4000-9830-CDCF-B7494616265B}"/>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8" name="页脚占位符 7">
            <a:extLst>
              <a:ext uri="{FF2B5EF4-FFF2-40B4-BE49-F238E27FC236}">
                <a16:creationId xmlns:a16="http://schemas.microsoft.com/office/drawing/2014/main" id="{30DB2A82-8319-FBD7-D353-21FC7D4751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3C3BCE-A7FC-8FFE-6FD3-F701081AED08}"/>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74816691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D8EA8-1BF4-785F-BE5B-F43D4F2C3814}"/>
              </a:ext>
            </a:extLst>
          </p:cNvPr>
          <p:cNvSpPr>
            <a:spLocks noGrp="1"/>
          </p:cNvSpPr>
          <p:nvPr>
            <p:ph type="title"/>
          </p:nvPr>
        </p:nvSpPr>
        <p:spPr/>
        <p:txBody>
          <a:bodyPr>
            <a:normAutofit/>
          </a:bodyPr>
          <a:lstStyle/>
          <a:p>
            <a:r>
              <a:rPr lang="en-US" altLang="en-US"/>
              <a:t>Click here to edit master header</a:t>
            </a:r>
          </a:p>
        </p:txBody>
      </p:sp>
      <p:sp>
        <p:nvSpPr>
          <p:cNvPr id="3" name="日期占位符 2">
            <a:extLst>
              <a:ext uri="{FF2B5EF4-FFF2-40B4-BE49-F238E27FC236}">
                <a16:creationId xmlns:a16="http://schemas.microsoft.com/office/drawing/2014/main" id="{A94F54F8-856A-6EE6-5EFD-0E6E5048264A}"/>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4" name="页脚占位符 3">
            <a:extLst>
              <a:ext uri="{FF2B5EF4-FFF2-40B4-BE49-F238E27FC236}">
                <a16:creationId xmlns:a16="http://schemas.microsoft.com/office/drawing/2014/main" id="{6EC7D1AB-670E-089D-380A-E37CC6513C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5079B4-EF07-4C68-8069-261ABD804041}"/>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8467322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DD577A-BB31-7C9F-1A9C-267EA1940481}"/>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3" name="页脚占位符 2">
            <a:extLst>
              <a:ext uri="{FF2B5EF4-FFF2-40B4-BE49-F238E27FC236}">
                <a16:creationId xmlns:a16="http://schemas.microsoft.com/office/drawing/2014/main" id="{AF68716E-038D-3FCA-623F-F0E37FD494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12EAED-1000-6175-726C-00CAB1E4F5EC}"/>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22374966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8A64F-7F66-2F2F-6486-9A568E379565}"/>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sz="2700"/>
              <a:t>Click here to edit master header styles</a:t>
            </a:r>
          </a:p>
        </p:txBody>
      </p:sp>
      <p:sp>
        <p:nvSpPr>
          <p:cNvPr id="3" name="内容占位符 2">
            <a:extLst>
              <a:ext uri="{FF2B5EF4-FFF2-40B4-BE49-F238E27FC236}">
                <a16:creationId xmlns:a16="http://schemas.microsoft.com/office/drawing/2014/main" id="{7950BEF5-DDEC-39B4-08ED-F96CAB8DE07B}"/>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文本占位符 3">
            <a:extLst>
              <a:ext uri="{FF2B5EF4-FFF2-40B4-BE49-F238E27FC236}">
                <a16:creationId xmlns:a16="http://schemas.microsoft.com/office/drawing/2014/main" id="{998CB5EA-3DAE-C683-C9EF-83540A4C73AA}"/>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a:t>
            </a:r>
          </a:p>
        </p:txBody>
      </p:sp>
      <p:sp>
        <p:nvSpPr>
          <p:cNvPr id="5" name="日期占位符 4">
            <a:extLst>
              <a:ext uri="{FF2B5EF4-FFF2-40B4-BE49-F238E27FC236}">
                <a16:creationId xmlns:a16="http://schemas.microsoft.com/office/drawing/2014/main" id="{36669B62-AFA2-246C-BB26-861B8C5A1F7D}"/>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6" name="页脚占位符 5">
            <a:extLst>
              <a:ext uri="{FF2B5EF4-FFF2-40B4-BE49-F238E27FC236}">
                <a16:creationId xmlns:a16="http://schemas.microsoft.com/office/drawing/2014/main" id="{E8B09D1F-6BFC-5AE5-DA8F-C46182B7A0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B4AF0-8AEC-8FF9-C661-F6CBF76893D9}"/>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0412422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2B710-8B02-E78C-6A98-91443E139A2F}"/>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sz="2700"/>
              <a:t>Click here to edit master header styles</a:t>
            </a:r>
          </a:p>
        </p:txBody>
      </p:sp>
      <p:sp>
        <p:nvSpPr>
          <p:cNvPr id="3" name="图片占位符 2">
            <a:extLst>
              <a:ext uri="{FF2B5EF4-FFF2-40B4-BE49-F238E27FC236}">
                <a16:creationId xmlns:a16="http://schemas.microsoft.com/office/drawing/2014/main" id="{BD9A487B-F178-FBD8-3F08-952C6431E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04AA8E-6381-B235-39A1-48C52EE4BC7B}"/>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a:t>
            </a:r>
          </a:p>
        </p:txBody>
      </p:sp>
      <p:sp>
        <p:nvSpPr>
          <p:cNvPr id="5" name="日期占位符 4">
            <a:extLst>
              <a:ext uri="{FF2B5EF4-FFF2-40B4-BE49-F238E27FC236}">
                <a16:creationId xmlns:a16="http://schemas.microsoft.com/office/drawing/2014/main" id="{5864A5B1-3B0B-B2DA-E6DF-80CAE4231214}"/>
              </a:ext>
            </a:extLst>
          </p:cNvPr>
          <p:cNvSpPr>
            <a:spLocks noGrp="1"/>
          </p:cNvSpPr>
          <p:nvPr>
            <p:ph type="dt" sz="half" idx="10"/>
          </p:nvPr>
        </p:nvSpPr>
        <p:spPr/>
        <p:txBody>
          <a:bodyPr>
            <a:normAutofit/>
          </a:bodyPr>
          <a:lstStyle/>
          <a:p>
            <a:fld id="{25EC7D27-8D57-40C4-8AF7-21B3506FC50F}" type="datetimeFigureOut">
              <a:rPr lang="en-US" altLang="en-US" sz="1000" smtClean="0"/>
              <a:t>5/31/2025</a:t>
            </a:fld>
            <a:endParaRPr lang="zh-CN" altLang="en-US"/>
          </a:p>
        </p:txBody>
      </p:sp>
      <p:sp>
        <p:nvSpPr>
          <p:cNvPr id="6" name="页脚占位符 5">
            <a:extLst>
              <a:ext uri="{FF2B5EF4-FFF2-40B4-BE49-F238E27FC236}">
                <a16:creationId xmlns:a16="http://schemas.microsoft.com/office/drawing/2014/main" id="{11493905-333F-029B-7C99-BBE4101E5F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E81618-2233-DD40-6E91-A2296F9E0F2E}"/>
              </a:ext>
            </a:extLst>
          </p:cNvPr>
          <p:cNvSpPr>
            <a:spLocks noGrp="1"/>
          </p:cNvSpPr>
          <p:nvPr>
            <p:ph type="sldNum" sz="quarter" idx="12"/>
          </p:nvPr>
        </p:nvSpPr>
        <p:spPr/>
        <p:txBody>
          <a:bodyPr>
            <a:normAutofit/>
          </a:body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11337404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5FA363B-E25A-A1A4-5794-59256D63EA41}"/>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3E0BA306-29E7-B34F-09D1-F05123C4A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37AA0FF5-9375-ECF5-4BD4-A77076BA0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25EC7D27-8D57-40C4-8AF7-21B3506FC50F}" type="datetimeFigureOut">
              <a:rPr lang="en-US" altLang="en-US" sz="1000" smtClean="0"/>
              <a:t>5/31/2025</a:t>
            </a:fld>
            <a:endParaRPr lang="zh-CN" altLang="en-US"/>
          </a:p>
        </p:txBody>
      </p:sp>
      <p:sp>
        <p:nvSpPr>
          <p:cNvPr id="5" name="页脚占位符 4">
            <a:extLst>
              <a:ext uri="{FF2B5EF4-FFF2-40B4-BE49-F238E27FC236}">
                <a16:creationId xmlns:a16="http://schemas.microsoft.com/office/drawing/2014/main" id="{5F0F54CD-8BEC-7028-6639-E4AE2DF2F2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AFEC63-854B-8C35-A363-F8D0A37B14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ADB81-1509-4429-AA22-65775D38B722}" type="slidenum">
              <a:rPr lang="en-US" altLang="en-US" smtClean="0"/>
              <a:t>‹#›</a:t>
            </a:fld>
            <a:endParaRPr lang="zh-CN" altLang="en-US"/>
          </a:p>
        </p:txBody>
      </p:sp>
    </p:spTree>
    <p:extLst>
      <p:ext uri="{BB962C8B-B14F-4D97-AF65-F5344CB8AC3E}">
        <p14:creationId xmlns:p14="http://schemas.microsoft.com/office/powerpoint/2010/main" val="44165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hyperlink" Target="mailto:toobaanwer32@gmail.com"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mailto:sadiaarif.khan05@gmail.com" TargetMode="External"/><Relationship Id="rId5" Type="http://schemas.openxmlformats.org/officeDocument/2006/relationships/image" Target="../media/image4.png"/><Relationship Id="rId10" Type="http://schemas.openxmlformats.org/officeDocument/2006/relationships/hyperlink" Target="mailto:warishajamalsai@gmail.com" TargetMode="External"/><Relationship Id="rId4" Type="http://schemas.openxmlformats.org/officeDocument/2006/relationships/hyperlink" Target="mailto:abadkhan5438@gmail.com"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16.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9.xml"/><Relationship Id="rId5" Type="http://schemas.openxmlformats.org/officeDocument/2006/relationships/image" Target="../media/image25.png"/><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video" Target="NULL" TargetMode="External"/><Relationship Id="rId1" Type="http://schemas.openxmlformats.org/officeDocument/2006/relationships/tags" Target="../tags/tag10.xml"/><Relationship Id="rId5" Type="http://schemas.openxmlformats.org/officeDocument/2006/relationships/image" Target="../media/image26.png"/><Relationship Id="rId4"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video" Target="NULL" TargetMode="External"/><Relationship Id="rId1" Type="http://schemas.openxmlformats.org/officeDocument/2006/relationships/tags" Target="../tags/tag11.xml"/><Relationship Id="rId5" Type="http://schemas.openxmlformats.org/officeDocument/2006/relationships/image" Target="../media/image27.png"/><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12.xml"/><Relationship Id="rId5" Type="http://schemas.openxmlformats.org/officeDocument/2006/relationships/image" Target="../media/image28.png"/><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31.jp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B3DE378-52C9-2B1C-53E6-962172A8BC4F}"/>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456A15BC-D245-8209-97F2-877E42ED8335}"/>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a:extLst>
              <a:ext uri="{FF2B5EF4-FFF2-40B4-BE49-F238E27FC236}">
                <a16:creationId xmlns:a16="http://schemas.microsoft.com/office/drawing/2014/main" id="{09BAB757-5921-D517-01C2-F47C0D77EC8D}"/>
              </a:ext>
            </a:extLst>
          </p:cNvPr>
          <p:cNvSpPr/>
          <p:nvPr/>
        </p:nvSpPr>
        <p:spPr>
          <a:xfrm>
            <a:off x="1324057" y="1092541"/>
            <a:ext cx="9543886" cy="4672918"/>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6">
            <a:extLst>
              <a:ext uri="{FF2B5EF4-FFF2-40B4-BE49-F238E27FC236}">
                <a16:creationId xmlns:a16="http://schemas.microsoft.com/office/drawing/2014/main" id="{ACEE9DC2-9E36-E174-1B19-54A1B5355605}"/>
              </a:ext>
            </a:extLst>
          </p:cNvPr>
          <p:cNvSpPr/>
          <p:nvPr/>
        </p:nvSpPr>
        <p:spPr>
          <a:xfrm>
            <a:off x="4828768" y="5738844"/>
            <a:ext cx="2534464" cy="168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A5D6988-4B39-25CE-63FE-AF59FA45D025}"/>
              </a:ext>
            </a:extLst>
          </p:cNvPr>
          <p:cNvSpPr/>
          <p:nvPr/>
        </p:nvSpPr>
        <p:spPr>
          <a:xfrm>
            <a:off x="4828768" y="922526"/>
            <a:ext cx="2534464" cy="1684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DBBEDA6-D817-C962-1F85-1FEA4F6FC9B1}"/>
              </a:ext>
            </a:extLst>
          </p:cNvPr>
          <p:cNvSpPr txBox="1"/>
          <p:nvPr/>
        </p:nvSpPr>
        <p:spPr>
          <a:xfrm>
            <a:off x="1674401" y="2883135"/>
            <a:ext cx="8843197" cy="777240"/>
          </a:xfrm>
          <a:prstGeom prst="rect">
            <a:avLst/>
          </a:prstGeom>
          <a:noFill/>
        </p:spPr>
        <p:txBody>
          <a:bodyPr wrap="square" rtlCol="0">
            <a:normAutofit fontScale="62500" lnSpcReduction="20000"/>
          </a:bodyPr>
          <a:lstStyle/>
          <a:p>
            <a:pPr algn="ctr"/>
            <a:r>
              <a:rPr lang="en-US" altLang="zh-CN" sz="8000" b="1" spc="600" dirty="0">
                <a:solidFill>
                  <a:schemeClr val="bg1"/>
                </a:solidFill>
                <a:latin typeface="+mj-ea"/>
                <a:ea typeface="+mj-ea"/>
                <a:cs typeface="+mn-ea"/>
                <a:sym typeface="+mn-lt"/>
              </a:rPr>
              <a:t>VISION GUARD</a:t>
            </a:r>
            <a:endParaRPr lang="zh-CN" altLang="en-US" sz="8000" b="1" spc="600" dirty="0">
              <a:solidFill>
                <a:schemeClr val="bg1"/>
              </a:solidFill>
              <a:latin typeface="+mj-ea"/>
              <a:ea typeface="+mj-ea"/>
              <a:cs typeface="+mn-ea"/>
              <a:sym typeface="+mn-lt"/>
            </a:endParaRPr>
          </a:p>
        </p:txBody>
      </p:sp>
      <p:sp>
        <p:nvSpPr>
          <p:cNvPr id="10" name="文本框 9">
            <a:extLst>
              <a:ext uri="{FF2B5EF4-FFF2-40B4-BE49-F238E27FC236}">
                <a16:creationId xmlns:a16="http://schemas.microsoft.com/office/drawing/2014/main" id="{76AD61FA-E2A7-3405-E71C-7CE4C68A376C}"/>
              </a:ext>
            </a:extLst>
          </p:cNvPr>
          <p:cNvSpPr txBox="1"/>
          <p:nvPr/>
        </p:nvSpPr>
        <p:spPr>
          <a:xfrm>
            <a:off x="2533605" y="3748015"/>
            <a:ext cx="7124791" cy="463774"/>
          </a:xfrm>
          <a:prstGeom prst="rect">
            <a:avLst/>
          </a:prstGeom>
          <a:noFill/>
          <a:ln>
            <a:noFill/>
          </a:ln>
        </p:spPr>
        <p:txBody>
          <a:bodyPr wrap="square" rtlCol="0">
            <a:normAutofit lnSpcReduction="10000"/>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sz="1800" b="1" dirty="0">
                <a:solidFill>
                  <a:schemeClr val="bg1"/>
                </a:solidFill>
                <a:latin typeface="Ink Free" panose="03080402000500000000" pitchFamily="66" charset="0"/>
              </a:rPr>
              <a:t>A Low-Cost Solution for Safer Overtaking</a:t>
            </a:r>
          </a:p>
        </p:txBody>
      </p:sp>
      <p:sp>
        <p:nvSpPr>
          <p:cNvPr id="11" name="文本框 10">
            <a:extLst>
              <a:ext uri="{FF2B5EF4-FFF2-40B4-BE49-F238E27FC236}">
                <a16:creationId xmlns:a16="http://schemas.microsoft.com/office/drawing/2014/main" id="{2C7744D9-82E4-C686-8E4A-34DC77732B6F}"/>
              </a:ext>
            </a:extLst>
          </p:cNvPr>
          <p:cNvSpPr txBox="1"/>
          <p:nvPr/>
        </p:nvSpPr>
        <p:spPr>
          <a:xfrm>
            <a:off x="3684661" y="1832756"/>
            <a:ext cx="4822679" cy="457200"/>
          </a:xfrm>
          <a:prstGeom prst="rect">
            <a:avLst/>
          </a:prstGeom>
          <a:noFill/>
        </p:spPr>
        <p:txBody>
          <a:bodyPr wrap="square" rtlCol="0">
            <a:noAutofit/>
          </a:bodyPr>
          <a:lstStyle/>
          <a:p>
            <a:pPr algn="dist"/>
            <a:r>
              <a:rPr lang="en-US" altLang="en-US" sz="3200" b="1" dirty="0">
                <a:solidFill>
                  <a:schemeClr val="bg1"/>
                </a:solidFill>
                <a:latin typeface="Ink Free" panose="03080402000500000000" pitchFamily="66" charset="0"/>
                <a:cs typeface="+mn-ea"/>
                <a:sym typeface="+mn-lt"/>
              </a:rPr>
              <a:t>Detection of blind spot</a:t>
            </a:r>
          </a:p>
        </p:txBody>
      </p:sp>
      <p:grpSp>
        <p:nvGrpSpPr>
          <p:cNvPr id="12" name="组合 11">
            <a:extLst>
              <a:ext uri="{FF2B5EF4-FFF2-40B4-BE49-F238E27FC236}">
                <a16:creationId xmlns:a16="http://schemas.microsoft.com/office/drawing/2014/main" id="{54CEF5A1-7679-25C1-CA43-3D265F8C18B7}"/>
              </a:ext>
            </a:extLst>
          </p:cNvPr>
          <p:cNvGrpSpPr/>
          <p:nvPr/>
        </p:nvGrpSpPr>
        <p:grpSpPr>
          <a:xfrm>
            <a:off x="4155365" y="4788166"/>
            <a:ext cx="5503030" cy="399258"/>
            <a:chOff x="3753644" y="4750899"/>
            <a:chExt cx="5649728" cy="445796"/>
          </a:xfrm>
        </p:grpSpPr>
        <p:grpSp>
          <p:nvGrpSpPr>
            <p:cNvPr id="13" name="组合 12">
              <a:extLst>
                <a:ext uri="{FF2B5EF4-FFF2-40B4-BE49-F238E27FC236}">
                  <a16:creationId xmlns:a16="http://schemas.microsoft.com/office/drawing/2014/main" id="{D2EFEACA-964C-828A-BD45-46DA3B2681DC}"/>
                </a:ext>
              </a:extLst>
            </p:cNvPr>
            <p:cNvGrpSpPr/>
            <p:nvPr/>
          </p:nvGrpSpPr>
          <p:grpSpPr>
            <a:xfrm>
              <a:off x="3753644" y="4750899"/>
              <a:ext cx="2237017" cy="445795"/>
              <a:chOff x="3906155" y="4750899"/>
              <a:chExt cx="2237017" cy="445795"/>
            </a:xfrm>
          </p:grpSpPr>
          <p:sp>
            <p:nvSpPr>
              <p:cNvPr id="17" name="矩形: 圆角 16">
                <a:extLst>
                  <a:ext uri="{FF2B5EF4-FFF2-40B4-BE49-F238E27FC236}">
                    <a16:creationId xmlns:a16="http://schemas.microsoft.com/office/drawing/2014/main" id="{F4397661-A451-2217-8D51-A90832DE3EFD}"/>
                  </a:ext>
                </a:extLst>
              </p:cNvPr>
              <p:cNvSpPr/>
              <p:nvPr/>
            </p:nvSpPr>
            <p:spPr>
              <a:xfrm>
                <a:off x="4199997" y="4750899"/>
                <a:ext cx="1943175" cy="44579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altLang="en-US" sz="1400" dirty="0">
                    <a:solidFill>
                      <a:schemeClr val="accent1"/>
                    </a:solidFill>
                    <a:latin typeface="思源黑体 Normal"/>
                    <a:ea typeface="思源黑体 CN Normal" panose="020B0400000000000000" pitchFamily="34" charset="-122"/>
                    <a:cs typeface="+mn-ea"/>
                    <a:sym typeface="+mn-lt"/>
                  </a:rPr>
                  <a:t>Institute: KIET</a:t>
                </a:r>
              </a:p>
            </p:txBody>
          </p:sp>
          <p:sp>
            <p:nvSpPr>
              <p:cNvPr id="18" name="speaker-giving-a-lecture-on-a-stand_33708">
                <a:extLst>
                  <a:ext uri="{FF2B5EF4-FFF2-40B4-BE49-F238E27FC236}">
                    <a16:creationId xmlns:a16="http://schemas.microsoft.com/office/drawing/2014/main" id="{E770039A-A6B4-73EB-17E0-B1184234A762}"/>
                  </a:ext>
                </a:extLst>
              </p:cNvPr>
              <p:cNvSpPr/>
              <p:nvPr/>
            </p:nvSpPr>
            <p:spPr>
              <a:xfrm>
                <a:off x="3906155" y="4832322"/>
                <a:ext cx="364372" cy="347370"/>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 name="Group 13">
              <a:extLst>
                <a:ext uri="{FF2B5EF4-FFF2-40B4-BE49-F238E27FC236}">
                  <a16:creationId xmlns:a16="http://schemas.microsoft.com/office/drawing/2014/main" id="{1F1AB6C3-7AE3-3B95-81D0-013915473963}"/>
                </a:ext>
              </a:extLst>
            </p:cNvPr>
            <p:cNvGrpSpPr/>
            <p:nvPr/>
          </p:nvGrpSpPr>
          <p:grpSpPr>
            <a:xfrm>
              <a:off x="6438825" y="4755149"/>
              <a:ext cx="2964547" cy="441546"/>
              <a:chOff x="3976685" y="4750898"/>
              <a:chExt cx="2964547" cy="441546"/>
            </a:xfrm>
          </p:grpSpPr>
          <p:sp>
            <p:nvSpPr>
              <p:cNvPr id="15" name="矩形: 圆角 14">
                <a:extLst>
                  <a:ext uri="{FF2B5EF4-FFF2-40B4-BE49-F238E27FC236}">
                    <a16:creationId xmlns:a16="http://schemas.microsoft.com/office/drawing/2014/main" id="{9D7962C5-F729-D8E8-D636-88A20347FF90}"/>
                  </a:ext>
                </a:extLst>
              </p:cNvPr>
              <p:cNvSpPr/>
              <p:nvPr/>
            </p:nvSpPr>
            <p:spPr>
              <a:xfrm>
                <a:off x="4199997" y="4750898"/>
                <a:ext cx="2741235" cy="3643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en-US" sz="1400" dirty="0">
                    <a:solidFill>
                      <a:schemeClr val="accent1"/>
                    </a:solidFill>
                    <a:latin typeface="思源黑体 Normal"/>
                    <a:ea typeface="思源黑体 CN Normal" panose="020B0400000000000000" pitchFamily="34" charset="-122"/>
                    <a:cs typeface="+mn-ea"/>
                    <a:sym typeface="+mn-lt"/>
                  </a:rPr>
                  <a:t>Date: May 31, 2025</a:t>
                </a:r>
                <a:endParaRPr lang="zh-CN" altLang="en-US" sz="1400" dirty="0">
                  <a:solidFill>
                    <a:schemeClr val="accent1"/>
                  </a:solidFill>
                  <a:latin typeface="思源黑体 CN Normal" panose="020B0400000000000000" pitchFamily="34" charset="-122"/>
                  <a:ea typeface="思源黑体 CN Normal" panose="020B0400000000000000" pitchFamily="34" charset="-122"/>
                  <a:cs typeface="+mn-ea"/>
                  <a:sym typeface="+mn-lt"/>
                </a:endParaRPr>
              </a:p>
            </p:txBody>
          </p:sp>
          <p:sp>
            <p:nvSpPr>
              <p:cNvPr id="16" name="speaker-giving-a-lecture-on-a-stand_33708">
                <a:extLst>
                  <a:ext uri="{FF2B5EF4-FFF2-40B4-BE49-F238E27FC236}">
                    <a16:creationId xmlns:a16="http://schemas.microsoft.com/office/drawing/2014/main" id="{80C3DE2D-F753-4273-B650-8B0C7F00AC1D}"/>
                  </a:ext>
                </a:extLst>
              </p:cNvPr>
              <p:cNvSpPr/>
              <p:nvPr/>
            </p:nvSpPr>
            <p:spPr>
              <a:xfrm>
                <a:off x="3976685" y="4828071"/>
                <a:ext cx="356021" cy="364373"/>
              </a:xfrm>
              <a:custGeom>
                <a:avLst/>
                <a:gdLst>
                  <a:gd name="connsiteX0" fmla="*/ 256244 w 470676"/>
                  <a:gd name="connsiteY0" fmla="*/ 370911 h 481716"/>
                  <a:gd name="connsiteX1" fmla="*/ 257206 w 470676"/>
                  <a:gd name="connsiteY1" fmla="*/ 380063 h 481716"/>
                  <a:gd name="connsiteX2" fmla="*/ 252081 w 470676"/>
                  <a:gd name="connsiteY2" fmla="*/ 380603 h 481716"/>
                  <a:gd name="connsiteX3" fmla="*/ 251118 w 470676"/>
                  <a:gd name="connsiteY3" fmla="*/ 371450 h 481716"/>
                  <a:gd name="connsiteX4" fmla="*/ 224587 w 470676"/>
                  <a:gd name="connsiteY4" fmla="*/ 370825 h 481716"/>
                  <a:gd name="connsiteX5" fmla="*/ 229713 w 470676"/>
                  <a:gd name="connsiteY5" fmla="*/ 371365 h 481716"/>
                  <a:gd name="connsiteX6" fmla="*/ 228789 w 470676"/>
                  <a:gd name="connsiteY6" fmla="*/ 380151 h 481716"/>
                  <a:gd name="connsiteX7" fmla="*/ 223663 w 470676"/>
                  <a:gd name="connsiteY7" fmla="*/ 379612 h 481716"/>
                  <a:gd name="connsiteX8" fmla="*/ 211853 w 470676"/>
                  <a:gd name="connsiteY8" fmla="*/ 368571 h 481716"/>
                  <a:gd name="connsiteX9" fmla="*/ 216895 w 470676"/>
                  <a:gd name="connsiteY9" fmla="*/ 369642 h 481716"/>
                  <a:gd name="connsiteX10" fmla="*/ 215058 w 470676"/>
                  <a:gd name="connsiteY10" fmla="*/ 378283 h 481716"/>
                  <a:gd name="connsiteX11" fmla="*/ 210017 w 470676"/>
                  <a:gd name="connsiteY11" fmla="*/ 377212 h 481716"/>
                  <a:gd name="connsiteX12" fmla="*/ 269098 w 470676"/>
                  <a:gd name="connsiteY12" fmla="*/ 368444 h 481716"/>
                  <a:gd name="connsiteX13" fmla="*/ 271014 w 470676"/>
                  <a:gd name="connsiteY13" fmla="*/ 377445 h 481716"/>
                  <a:gd name="connsiteX14" fmla="*/ 265972 w 470676"/>
                  <a:gd name="connsiteY14" fmla="*/ 378518 h 481716"/>
                  <a:gd name="connsiteX15" fmla="*/ 264057 w 470676"/>
                  <a:gd name="connsiteY15" fmla="*/ 369516 h 481716"/>
                  <a:gd name="connsiteX16" fmla="*/ 199411 w 470676"/>
                  <a:gd name="connsiteY16" fmla="*/ 365141 h 481716"/>
                  <a:gd name="connsiteX17" fmla="*/ 204314 w 470676"/>
                  <a:gd name="connsiteY17" fmla="*/ 366730 h 481716"/>
                  <a:gd name="connsiteX18" fmla="*/ 201590 w 470676"/>
                  <a:gd name="connsiteY18" fmla="*/ 375134 h 481716"/>
                  <a:gd name="connsiteX19" fmla="*/ 196688 w 470676"/>
                  <a:gd name="connsiteY19" fmla="*/ 373545 h 481716"/>
                  <a:gd name="connsiteX20" fmla="*/ 281590 w 470676"/>
                  <a:gd name="connsiteY20" fmla="*/ 365061 h 481716"/>
                  <a:gd name="connsiteX21" fmla="*/ 284432 w 470676"/>
                  <a:gd name="connsiteY21" fmla="*/ 373814 h 481716"/>
                  <a:gd name="connsiteX22" fmla="*/ 279530 w 470676"/>
                  <a:gd name="connsiteY22" fmla="*/ 375406 h 481716"/>
                  <a:gd name="connsiteX23" fmla="*/ 276688 w 470676"/>
                  <a:gd name="connsiteY23" fmla="*/ 366653 h 481716"/>
                  <a:gd name="connsiteX24" fmla="*/ 187621 w 470676"/>
                  <a:gd name="connsiteY24" fmla="*/ 359948 h 481716"/>
                  <a:gd name="connsiteX25" fmla="*/ 192329 w 470676"/>
                  <a:gd name="connsiteY25" fmla="*/ 362047 h 481716"/>
                  <a:gd name="connsiteX26" fmla="*/ 188731 w 470676"/>
                  <a:gd name="connsiteY26" fmla="*/ 370116 h 481716"/>
                  <a:gd name="connsiteX27" fmla="*/ 184024 w 470676"/>
                  <a:gd name="connsiteY27" fmla="*/ 368017 h 481716"/>
                  <a:gd name="connsiteX28" fmla="*/ 293572 w 470676"/>
                  <a:gd name="connsiteY28" fmla="*/ 359843 h 481716"/>
                  <a:gd name="connsiteX29" fmla="*/ 297315 w 470676"/>
                  <a:gd name="connsiteY29" fmla="*/ 368250 h 481716"/>
                  <a:gd name="connsiteX30" fmla="*/ 292607 w 470676"/>
                  <a:gd name="connsiteY30" fmla="*/ 370346 h 481716"/>
                  <a:gd name="connsiteX31" fmla="*/ 288863 w 470676"/>
                  <a:gd name="connsiteY31" fmla="*/ 361939 h 481716"/>
                  <a:gd name="connsiteX32" fmla="*/ 237940 w 470676"/>
                  <a:gd name="connsiteY32" fmla="*/ 355822 h 481716"/>
                  <a:gd name="connsiteX33" fmla="*/ 243094 w 470676"/>
                  <a:gd name="connsiteY33" fmla="*/ 355822 h 481716"/>
                  <a:gd name="connsiteX34" fmla="*/ 243094 w 470676"/>
                  <a:gd name="connsiteY34" fmla="*/ 372019 h 481716"/>
                  <a:gd name="connsiteX35" fmla="*/ 243094 w 470676"/>
                  <a:gd name="connsiteY35" fmla="*/ 381222 h 481716"/>
                  <a:gd name="connsiteX36" fmla="*/ 243094 w 470676"/>
                  <a:gd name="connsiteY36" fmla="*/ 381590 h 481716"/>
                  <a:gd name="connsiteX37" fmla="*/ 237940 w 470676"/>
                  <a:gd name="connsiteY37" fmla="*/ 381590 h 481716"/>
                  <a:gd name="connsiteX38" fmla="*/ 237940 w 470676"/>
                  <a:gd name="connsiteY38" fmla="*/ 381222 h 481716"/>
                  <a:gd name="connsiteX39" fmla="*/ 237940 w 470676"/>
                  <a:gd name="connsiteY39" fmla="*/ 372019 h 481716"/>
                  <a:gd name="connsiteX40" fmla="*/ 316061 w 470676"/>
                  <a:gd name="connsiteY40" fmla="*/ 346841 h 481716"/>
                  <a:gd name="connsiteX41" fmla="*/ 321471 w 470676"/>
                  <a:gd name="connsiteY41" fmla="*/ 354286 h 481716"/>
                  <a:gd name="connsiteX42" fmla="*/ 317301 w 470676"/>
                  <a:gd name="connsiteY42" fmla="*/ 357316 h 481716"/>
                  <a:gd name="connsiteX43" fmla="*/ 311892 w 470676"/>
                  <a:gd name="connsiteY43" fmla="*/ 349870 h 481716"/>
                  <a:gd name="connsiteX44" fmla="*/ 165054 w 470676"/>
                  <a:gd name="connsiteY44" fmla="*/ 345997 h 481716"/>
                  <a:gd name="connsiteX45" fmla="*/ 169225 w 470676"/>
                  <a:gd name="connsiteY45" fmla="*/ 349024 h 481716"/>
                  <a:gd name="connsiteX46" fmla="*/ 164036 w 470676"/>
                  <a:gd name="connsiteY46" fmla="*/ 356174 h 481716"/>
                  <a:gd name="connsiteX47" fmla="*/ 159865 w 470676"/>
                  <a:gd name="connsiteY47" fmla="*/ 353147 h 481716"/>
                  <a:gd name="connsiteX48" fmla="*/ 297010 w 470676"/>
                  <a:gd name="connsiteY48" fmla="*/ 339471 h 481716"/>
                  <a:gd name="connsiteX49" fmla="*/ 309710 w 470676"/>
                  <a:gd name="connsiteY49" fmla="*/ 361467 h 481716"/>
                  <a:gd name="connsiteX50" fmla="*/ 309584 w 470676"/>
                  <a:gd name="connsiteY50" fmla="*/ 361540 h 481716"/>
                  <a:gd name="connsiteX51" fmla="*/ 309797 w 470676"/>
                  <a:gd name="connsiteY51" fmla="*/ 361909 h 481716"/>
                  <a:gd name="connsiteX52" fmla="*/ 305334 w 470676"/>
                  <a:gd name="connsiteY52" fmla="*/ 364486 h 481716"/>
                  <a:gd name="connsiteX53" fmla="*/ 300732 w 470676"/>
                  <a:gd name="connsiteY53" fmla="*/ 356516 h 481716"/>
                  <a:gd name="connsiteX54" fmla="*/ 300858 w 470676"/>
                  <a:gd name="connsiteY54" fmla="*/ 356443 h 481716"/>
                  <a:gd name="connsiteX55" fmla="*/ 292547 w 470676"/>
                  <a:gd name="connsiteY55" fmla="*/ 342048 h 481716"/>
                  <a:gd name="connsiteX56" fmla="*/ 184174 w 470676"/>
                  <a:gd name="connsiteY56" fmla="*/ 339184 h 481716"/>
                  <a:gd name="connsiteX57" fmla="*/ 188639 w 470676"/>
                  <a:gd name="connsiteY57" fmla="*/ 341759 h 481716"/>
                  <a:gd name="connsiteX58" fmla="*/ 180239 w 470676"/>
                  <a:gd name="connsiteY58" fmla="*/ 356325 h 481716"/>
                  <a:gd name="connsiteX59" fmla="*/ 180287 w 470676"/>
                  <a:gd name="connsiteY59" fmla="*/ 356353 h 481716"/>
                  <a:gd name="connsiteX60" fmla="*/ 175863 w 470676"/>
                  <a:gd name="connsiteY60" fmla="*/ 364000 h 481716"/>
                  <a:gd name="connsiteX61" fmla="*/ 171401 w 470676"/>
                  <a:gd name="connsiteY61" fmla="*/ 361419 h 481716"/>
                  <a:gd name="connsiteX62" fmla="*/ 171522 w 470676"/>
                  <a:gd name="connsiteY62" fmla="*/ 361210 h 481716"/>
                  <a:gd name="connsiteX63" fmla="*/ 171485 w 470676"/>
                  <a:gd name="connsiteY63" fmla="*/ 361188 h 481716"/>
                  <a:gd name="connsiteX64" fmla="*/ 326206 w 470676"/>
                  <a:gd name="connsiteY64" fmla="*/ 337877 h 481716"/>
                  <a:gd name="connsiteX65" fmla="*/ 332363 w 470676"/>
                  <a:gd name="connsiteY65" fmla="*/ 344717 h 481716"/>
                  <a:gd name="connsiteX66" fmla="*/ 328533 w 470676"/>
                  <a:gd name="connsiteY66" fmla="*/ 348165 h 481716"/>
                  <a:gd name="connsiteX67" fmla="*/ 322375 w 470676"/>
                  <a:gd name="connsiteY67" fmla="*/ 341326 h 481716"/>
                  <a:gd name="connsiteX68" fmla="*/ 155006 w 470676"/>
                  <a:gd name="connsiteY68" fmla="*/ 337635 h 481716"/>
                  <a:gd name="connsiteX69" fmla="*/ 158835 w 470676"/>
                  <a:gd name="connsiteY69" fmla="*/ 341086 h 481716"/>
                  <a:gd name="connsiteX70" fmla="*/ 152920 w 470676"/>
                  <a:gd name="connsiteY70" fmla="*/ 347648 h 481716"/>
                  <a:gd name="connsiteX71" fmla="*/ 149091 w 470676"/>
                  <a:gd name="connsiteY71" fmla="*/ 344198 h 481716"/>
                  <a:gd name="connsiteX72" fmla="*/ 335203 w 470676"/>
                  <a:gd name="connsiteY72" fmla="*/ 328672 h 481716"/>
                  <a:gd name="connsiteX73" fmla="*/ 342042 w 470676"/>
                  <a:gd name="connsiteY73" fmla="*/ 334830 h 481716"/>
                  <a:gd name="connsiteX74" fmla="*/ 338594 w 470676"/>
                  <a:gd name="connsiteY74" fmla="*/ 338660 h 481716"/>
                  <a:gd name="connsiteX75" fmla="*/ 331754 w 470676"/>
                  <a:gd name="connsiteY75" fmla="*/ 332503 h 481716"/>
                  <a:gd name="connsiteX76" fmla="*/ 145814 w 470676"/>
                  <a:gd name="connsiteY76" fmla="*/ 328344 h 481716"/>
                  <a:gd name="connsiteX77" fmla="*/ 149262 w 470676"/>
                  <a:gd name="connsiteY77" fmla="*/ 332176 h 481716"/>
                  <a:gd name="connsiteX78" fmla="*/ 142693 w 470676"/>
                  <a:gd name="connsiteY78" fmla="*/ 338085 h 481716"/>
                  <a:gd name="connsiteX79" fmla="*/ 139246 w 470676"/>
                  <a:gd name="connsiteY79" fmla="*/ 334254 h 481716"/>
                  <a:gd name="connsiteX80" fmla="*/ 138044 w 470676"/>
                  <a:gd name="connsiteY80" fmla="*/ 318442 h 481716"/>
                  <a:gd name="connsiteX81" fmla="*/ 141072 w 470676"/>
                  <a:gd name="connsiteY81" fmla="*/ 322614 h 481716"/>
                  <a:gd name="connsiteX82" fmla="*/ 133922 w 470676"/>
                  <a:gd name="connsiteY82" fmla="*/ 327803 h 481716"/>
                  <a:gd name="connsiteX83" fmla="*/ 130894 w 470676"/>
                  <a:gd name="connsiteY83" fmla="*/ 323632 h 481716"/>
                  <a:gd name="connsiteX84" fmla="*/ 343272 w 470676"/>
                  <a:gd name="connsiteY84" fmla="*/ 318232 h 481716"/>
                  <a:gd name="connsiteX85" fmla="*/ 350717 w 470676"/>
                  <a:gd name="connsiteY85" fmla="*/ 323641 h 481716"/>
                  <a:gd name="connsiteX86" fmla="*/ 347687 w 470676"/>
                  <a:gd name="connsiteY86" fmla="*/ 327811 h 481716"/>
                  <a:gd name="connsiteX87" fmla="*/ 340242 w 470676"/>
                  <a:gd name="connsiteY87" fmla="*/ 322401 h 481716"/>
                  <a:gd name="connsiteX88" fmla="*/ 336030 w 470676"/>
                  <a:gd name="connsiteY88" fmla="*/ 299335 h 481716"/>
                  <a:gd name="connsiteX89" fmla="*/ 350006 w 470676"/>
                  <a:gd name="connsiteY89" fmla="*/ 307404 h 481716"/>
                  <a:gd name="connsiteX90" fmla="*/ 350043 w 470676"/>
                  <a:gd name="connsiteY90" fmla="*/ 307340 h 481716"/>
                  <a:gd name="connsiteX91" fmla="*/ 358013 w 470676"/>
                  <a:gd name="connsiteY91" fmla="*/ 311941 h 481716"/>
                  <a:gd name="connsiteX92" fmla="*/ 357976 w 470676"/>
                  <a:gd name="connsiteY92" fmla="*/ 312005 h 481716"/>
                  <a:gd name="connsiteX93" fmla="*/ 358026 w 470676"/>
                  <a:gd name="connsiteY93" fmla="*/ 312034 h 481716"/>
                  <a:gd name="connsiteX94" fmla="*/ 355448 w 470676"/>
                  <a:gd name="connsiteY94" fmla="*/ 316498 h 481716"/>
                  <a:gd name="connsiteX95" fmla="*/ 333452 w 470676"/>
                  <a:gd name="connsiteY95" fmla="*/ 303798 h 481716"/>
                  <a:gd name="connsiteX96" fmla="*/ 145495 w 470676"/>
                  <a:gd name="connsiteY96" fmla="*/ 298363 h 481716"/>
                  <a:gd name="connsiteX97" fmla="*/ 148073 w 470676"/>
                  <a:gd name="connsiteY97" fmla="*/ 302826 h 481716"/>
                  <a:gd name="connsiteX98" fmla="*/ 133705 w 470676"/>
                  <a:gd name="connsiteY98" fmla="*/ 311121 h 481716"/>
                  <a:gd name="connsiteX99" fmla="*/ 133804 w 470676"/>
                  <a:gd name="connsiteY99" fmla="*/ 311292 h 481716"/>
                  <a:gd name="connsiteX100" fmla="*/ 126152 w 470676"/>
                  <a:gd name="connsiteY100" fmla="*/ 315710 h 481716"/>
                  <a:gd name="connsiteX101" fmla="*/ 123576 w 470676"/>
                  <a:gd name="connsiteY101" fmla="*/ 311247 h 481716"/>
                  <a:gd name="connsiteX102" fmla="*/ 123599 w 470676"/>
                  <a:gd name="connsiteY102" fmla="*/ 311234 h 481716"/>
                  <a:gd name="connsiteX103" fmla="*/ 123499 w 470676"/>
                  <a:gd name="connsiteY103" fmla="*/ 311062 h 481716"/>
                  <a:gd name="connsiteX104" fmla="*/ 355797 w 470676"/>
                  <a:gd name="connsiteY104" fmla="*/ 295521 h 481716"/>
                  <a:gd name="connsiteX105" fmla="*/ 364204 w 470676"/>
                  <a:gd name="connsiteY105" fmla="*/ 299265 h 481716"/>
                  <a:gd name="connsiteX106" fmla="*/ 362108 w 470676"/>
                  <a:gd name="connsiteY106" fmla="*/ 303973 h 481716"/>
                  <a:gd name="connsiteX107" fmla="*/ 353701 w 470676"/>
                  <a:gd name="connsiteY107" fmla="*/ 300229 h 481716"/>
                  <a:gd name="connsiteX108" fmla="*/ 125354 w 470676"/>
                  <a:gd name="connsiteY108" fmla="*/ 295277 h 481716"/>
                  <a:gd name="connsiteX109" fmla="*/ 127449 w 470676"/>
                  <a:gd name="connsiteY109" fmla="*/ 299985 h 481716"/>
                  <a:gd name="connsiteX110" fmla="*/ 119377 w 470676"/>
                  <a:gd name="connsiteY110" fmla="*/ 303578 h 481716"/>
                  <a:gd name="connsiteX111" fmla="*/ 117282 w 470676"/>
                  <a:gd name="connsiteY111" fmla="*/ 298870 h 481716"/>
                  <a:gd name="connsiteX112" fmla="*/ 121034 w 470676"/>
                  <a:gd name="connsiteY112" fmla="*/ 283152 h 481716"/>
                  <a:gd name="connsiteX113" fmla="*/ 122626 w 470676"/>
                  <a:gd name="connsiteY113" fmla="*/ 288053 h 481716"/>
                  <a:gd name="connsiteX114" fmla="*/ 114223 w 470676"/>
                  <a:gd name="connsiteY114" fmla="*/ 290783 h 481716"/>
                  <a:gd name="connsiteX115" fmla="*/ 112631 w 470676"/>
                  <a:gd name="connsiteY115" fmla="*/ 285881 h 481716"/>
                  <a:gd name="connsiteX116" fmla="*/ 359947 w 470676"/>
                  <a:gd name="connsiteY116" fmla="*/ 283119 h 481716"/>
                  <a:gd name="connsiteX117" fmla="*/ 368700 w 470676"/>
                  <a:gd name="connsiteY117" fmla="*/ 285961 h 481716"/>
                  <a:gd name="connsiteX118" fmla="*/ 367109 w 470676"/>
                  <a:gd name="connsiteY118" fmla="*/ 290862 h 481716"/>
                  <a:gd name="connsiteX119" fmla="*/ 358356 w 470676"/>
                  <a:gd name="connsiteY119" fmla="*/ 288020 h 481716"/>
                  <a:gd name="connsiteX120" fmla="*/ 363519 w 470676"/>
                  <a:gd name="connsiteY120" fmla="*/ 270518 h 481716"/>
                  <a:gd name="connsiteX121" fmla="*/ 372520 w 470676"/>
                  <a:gd name="connsiteY121" fmla="*/ 272433 h 481716"/>
                  <a:gd name="connsiteX122" fmla="*/ 371448 w 470676"/>
                  <a:gd name="connsiteY122" fmla="*/ 277474 h 481716"/>
                  <a:gd name="connsiteX123" fmla="*/ 362446 w 470676"/>
                  <a:gd name="connsiteY123" fmla="*/ 275559 h 481716"/>
                  <a:gd name="connsiteX124" fmla="*/ 117497 w 470676"/>
                  <a:gd name="connsiteY124" fmla="*/ 270117 h 481716"/>
                  <a:gd name="connsiteX125" fmla="*/ 118568 w 470676"/>
                  <a:gd name="connsiteY125" fmla="*/ 275158 h 481716"/>
                  <a:gd name="connsiteX126" fmla="*/ 109927 w 470676"/>
                  <a:gd name="connsiteY126" fmla="*/ 276994 h 481716"/>
                  <a:gd name="connsiteX127" fmla="*/ 108856 w 470676"/>
                  <a:gd name="connsiteY127" fmla="*/ 271954 h 481716"/>
                  <a:gd name="connsiteX128" fmla="*/ 364879 w 470676"/>
                  <a:gd name="connsiteY128" fmla="*/ 257460 h 481716"/>
                  <a:gd name="connsiteX129" fmla="*/ 374031 w 470676"/>
                  <a:gd name="connsiteY129" fmla="*/ 258422 h 481716"/>
                  <a:gd name="connsiteX130" fmla="*/ 373492 w 470676"/>
                  <a:gd name="connsiteY130" fmla="*/ 263548 h 481716"/>
                  <a:gd name="connsiteX131" fmla="*/ 364339 w 470676"/>
                  <a:gd name="connsiteY131" fmla="*/ 262585 h 481716"/>
                  <a:gd name="connsiteX132" fmla="*/ 116088 w 470676"/>
                  <a:gd name="connsiteY132" fmla="*/ 257408 h 481716"/>
                  <a:gd name="connsiteX133" fmla="*/ 116627 w 470676"/>
                  <a:gd name="connsiteY133" fmla="*/ 262534 h 481716"/>
                  <a:gd name="connsiteX134" fmla="*/ 107840 w 470676"/>
                  <a:gd name="connsiteY134" fmla="*/ 263458 h 481716"/>
                  <a:gd name="connsiteX135" fmla="*/ 107301 w 470676"/>
                  <a:gd name="connsiteY135" fmla="*/ 258332 h 481716"/>
                  <a:gd name="connsiteX136" fmla="*/ 349111 w 470676"/>
                  <a:gd name="connsiteY136" fmla="*/ 244283 h 481716"/>
                  <a:gd name="connsiteX137" fmla="*/ 365677 w 470676"/>
                  <a:gd name="connsiteY137" fmla="*/ 244283 h 481716"/>
                  <a:gd name="connsiteX138" fmla="*/ 374879 w 470676"/>
                  <a:gd name="connsiteY138" fmla="*/ 244283 h 481716"/>
                  <a:gd name="connsiteX139" fmla="*/ 374880 w 470676"/>
                  <a:gd name="connsiteY139" fmla="*/ 244283 h 481716"/>
                  <a:gd name="connsiteX140" fmla="*/ 374880 w 470676"/>
                  <a:gd name="connsiteY140" fmla="*/ 249437 h 481716"/>
                  <a:gd name="connsiteX141" fmla="*/ 374879 w 470676"/>
                  <a:gd name="connsiteY141" fmla="*/ 249437 h 481716"/>
                  <a:gd name="connsiteX142" fmla="*/ 365677 w 470676"/>
                  <a:gd name="connsiteY142" fmla="*/ 249437 h 481716"/>
                  <a:gd name="connsiteX143" fmla="*/ 349111 w 470676"/>
                  <a:gd name="connsiteY143" fmla="*/ 249437 h 481716"/>
                  <a:gd name="connsiteX144" fmla="*/ 106891 w 470676"/>
                  <a:gd name="connsiteY144" fmla="*/ 244283 h 481716"/>
                  <a:gd name="connsiteX145" fmla="*/ 115726 w 470676"/>
                  <a:gd name="connsiteY145" fmla="*/ 244283 h 481716"/>
                  <a:gd name="connsiteX146" fmla="*/ 132659 w 470676"/>
                  <a:gd name="connsiteY146" fmla="*/ 244283 h 481716"/>
                  <a:gd name="connsiteX147" fmla="*/ 132659 w 470676"/>
                  <a:gd name="connsiteY147" fmla="*/ 249437 h 481716"/>
                  <a:gd name="connsiteX148" fmla="*/ 115726 w 470676"/>
                  <a:gd name="connsiteY148" fmla="*/ 249437 h 481716"/>
                  <a:gd name="connsiteX149" fmla="*/ 106891 w 470676"/>
                  <a:gd name="connsiteY149" fmla="*/ 249437 h 481716"/>
                  <a:gd name="connsiteX150" fmla="*/ 107919 w 470676"/>
                  <a:gd name="connsiteY150" fmla="*/ 230265 h 481716"/>
                  <a:gd name="connsiteX151" fmla="*/ 116705 w 470676"/>
                  <a:gd name="connsiteY151" fmla="*/ 231189 h 481716"/>
                  <a:gd name="connsiteX152" fmla="*/ 116166 w 470676"/>
                  <a:gd name="connsiteY152" fmla="*/ 236315 h 481716"/>
                  <a:gd name="connsiteX153" fmla="*/ 107379 w 470676"/>
                  <a:gd name="connsiteY153" fmla="*/ 235391 h 481716"/>
                  <a:gd name="connsiteX154" fmla="*/ 373745 w 470676"/>
                  <a:gd name="connsiteY154" fmla="*/ 230166 h 481716"/>
                  <a:gd name="connsiteX155" fmla="*/ 374285 w 470676"/>
                  <a:gd name="connsiteY155" fmla="*/ 235291 h 481716"/>
                  <a:gd name="connsiteX156" fmla="*/ 365132 w 470676"/>
                  <a:gd name="connsiteY156" fmla="*/ 236253 h 481716"/>
                  <a:gd name="connsiteX157" fmla="*/ 364593 w 470676"/>
                  <a:gd name="connsiteY157" fmla="*/ 231129 h 481716"/>
                  <a:gd name="connsiteX158" fmla="*/ 109849 w 470676"/>
                  <a:gd name="connsiteY158" fmla="*/ 216547 h 481716"/>
                  <a:gd name="connsiteX159" fmla="*/ 118490 w 470676"/>
                  <a:gd name="connsiteY159" fmla="*/ 218383 h 481716"/>
                  <a:gd name="connsiteX160" fmla="*/ 117419 w 470676"/>
                  <a:gd name="connsiteY160" fmla="*/ 223424 h 481716"/>
                  <a:gd name="connsiteX161" fmla="*/ 108778 w 470676"/>
                  <a:gd name="connsiteY161" fmla="*/ 221587 h 481716"/>
                  <a:gd name="connsiteX162" fmla="*/ 371136 w 470676"/>
                  <a:gd name="connsiteY162" fmla="*/ 216323 h 481716"/>
                  <a:gd name="connsiteX163" fmla="*/ 372207 w 470676"/>
                  <a:gd name="connsiteY163" fmla="*/ 221363 h 481716"/>
                  <a:gd name="connsiteX164" fmla="*/ 363206 w 470676"/>
                  <a:gd name="connsiteY164" fmla="*/ 223277 h 481716"/>
                  <a:gd name="connsiteX165" fmla="*/ 362135 w 470676"/>
                  <a:gd name="connsiteY165" fmla="*/ 218236 h 481716"/>
                  <a:gd name="connsiteX166" fmla="*/ 367119 w 470676"/>
                  <a:gd name="connsiteY166" fmla="*/ 203045 h 481716"/>
                  <a:gd name="connsiteX167" fmla="*/ 368714 w 470676"/>
                  <a:gd name="connsiteY167" fmla="*/ 207946 h 481716"/>
                  <a:gd name="connsiteX168" fmla="*/ 359963 w 470676"/>
                  <a:gd name="connsiteY168" fmla="*/ 210795 h 481716"/>
                  <a:gd name="connsiteX169" fmla="*/ 358368 w 470676"/>
                  <a:gd name="connsiteY169" fmla="*/ 205894 h 481716"/>
                  <a:gd name="connsiteX170" fmla="*/ 114092 w 470676"/>
                  <a:gd name="connsiteY170" fmla="*/ 202973 h 481716"/>
                  <a:gd name="connsiteX171" fmla="*/ 122494 w 470676"/>
                  <a:gd name="connsiteY171" fmla="*/ 205701 h 481716"/>
                  <a:gd name="connsiteX172" fmla="*/ 120902 w 470676"/>
                  <a:gd name="connsiteY172" fmla="*/ 210603 h 481716"/>
                  <a:gd name="connsiteX173" fmla="*/ 112500 w 470676"/>
                  <a:gd name="connsiteY173" fmla="*/ 207875 h 481716"/>
                  <a:gd name="connsiteX174" fmla="*/ 362321 w 470676"/>
                  <a:gd name="connsiteY174" fmla="*/ 190177 h 481716"/>
                  <a:gd name="connsiteX175" fmla="*/ 364420 w 470676"/>
                  <a:gd name="connsiteY175" fmla="*/ 194885 h 481716"/>
                  <a:gd name="connsiteX176" fmla="*/ 356013 w 470676"/>
                  <a:gd name="connsiteY176" fmla="*/ 198633 h 481716"/>
                  <a:gd name="connsiteX177" fmla="*/ 353915 w 470676"/>
                  <a:gd name="connsiteY177" fmla="*/ 193925 h 481716"/>
                  <a:gd name="connsiteX178" fmla="*/ 119179 w 470676"/>
                  <a:gd name="connsiteY178" fmla="*/ 189996 h 481716"/>
                  <a:gd name="connsiteX179" fmla="*/ 127250 w 470676"/>
                  <a:gd name="connsiteY179" fmla="*/ 193590 h 481716"/>
                  <a:gd name="connsiteX180" fmla="*/ 125154 w 470676"/>
                  <a:gd name="connsiteY180" fmla="*/ 198298 h 481716"/>
                  <a:gd name="connsiteX181" fmla="*/ 117083 w 470676"/>
                  <a:gd name="connsiteY181" fmla="*/ 194704 h 481716"/>
                  <a:gd name="connsiteX182" fmla="*/ 126099 w 470676"/>
                  <a:gd name="connsiteY182" fmla="*/ 177346 h 481716"/>
                  <a:gd name="connsiteX183" fmla="*/ 148098 w 470676"/>
                  <a:gd name="connsiteY183" fmla="*/ 190044 h 481716"/>
                  <a:gd name="connsiteX184" fmla="*/ 145521 w 470676"/>
                  <a:gd name="connsiteY184" fmla="*/ 194507 h 481716"/>
                  <a:gd name="connsiteX185" fmla="*/ 131253 w 470676"/>
                  <a:gd name="connsiteY185" fmla="*/ 186272 h 481716"/>
                  <a:gd name="connsiteX186" fmla="*/ 131066 w 470676"/>
                  <a:gd name="connsiteY186" fmla="*/ 186597 h 481716"/>
                  <a:gd name="connsiteX187" fmla="*/ 123413 w 470676"/>
                  <a:gd name="connsiteY187" fmla="*/ 182181 h 481716"/>
                  <a:gd name="connsiteX188" fmla="*/ 123601 w 470676"/>
                  <a:gd name="connsiteY188" fmla="*/ 181856 h 481716"/>
                  <a:gd name="connsiteX189" fmla="*/ 123522 w 470676"/>
                  <a:gd name="connsiteY189" fmla="*/ 181810 h 481716"/>
                  <a:gd name="connsiteX190" fmla="*/ 355362 w 470676"/>
                  <a:gd name="connsiteY190" fmla="*/ 177337 h 481716"/>
                  <a:gd name="connsiteX191" fmla="*/ 357935 w 470676"/>
                  <a:gd name="connsiteY191" fmla="*/ 181802 h 481716"/>
                  <a:gd name="connsiteX192" fmla="*/ 357856 w 470676"/>
                  <a:gd name="connsiteY192" fmla="*/ 181847 h 481716"/>
                  <a:gd name="connsiteX193" fmla="*/ 357865 w 470676"/>
                  <a:gd name="connsiteY193" fmla="*/ 181863 h 481716"/>
                  <a:gd name="connsiteX194" fmla="*/ 349898 w 470676"/>
                  <a:gd name="connsiteY194" fmla="*/ 186469 h 481716"/>
                  <a:gd name="connsiteX195" fmla="*/ 349883 w 470676"/>
                  <a:gd name="connsiteY195" fmla="*/ 186444 h 481716"/>
                  <a:gd name="connsiteX196" fmla="*/ 335613 w 470676"/>
                  <a:gd name="connsiteY196" fmla="*/ 194670 h 481716"/>
                  <a:gd name="connsiteX197" fmla="*/ 333039 w 470676"/>
                  <a:gd name="connsiteY197" fmla="*/ 190206 h 481716"/>
                  <a:gd name="connsiteX198" fmla="*/ 347446 w 470676"/>
                  <a:gd name="connsiteY198" fmla="*/ 166133 h 481716"/>
                  <a:gd name="connsiteX199" fmla="*/ 350474 w 470676"/>
                  <a:gd name="connsiteY199" fmla="*/ 170305 h 481716"/>
                  <a:gd name="connsiteX200" fmla="*/ 343026 w 470676"/>
                  <a:gd name="connsiteY200" fmla="*/ 175710 h 481716"/>
                  <a:gd name="connsiteX201" fmla="*/ 339998 w 470676"/>
                  <a:gd name="connsiteY201" fmla="*/ 171539 h 481716"/>
                  <a:gd name="connsiteX202" fmla="*/ 133955 w 470676"/>
                  <a:gd name="connsiteY202" fmla="*/ 166037 h 481716"/>
                  <a:gd name="connsiteX203" fmla="*/ 141103 w 470676"/>
                  <a:gd name="connsiteY203" fmla="*/ 171230 h 481716"/>
                  <a:gd name="connsiteX204" fmla="*/ 138073 w 470676"/>
                  <a:gd name="connsiteY204" fmla="*/ 175400 h 481716"/>
                  <a:gd name="connsiteX205" fmla="*/ 130926 w 470676"/>
                  <a:gd name="connsiteY205" fmla="*/ 170206 h 481716"/>
                  <a:gd name="connsiteX206" fmla="*/ 320398 w 470676"/>
                  <a:gd name="connsiteY206" fmla="*/ 159248 h 481716"/>
                  <a:gd name="connsiteX207" fmla="*/ 320766 w 470676"/>
                  <a:gd name="connsiteY207" fmla="*/ 164034 h 481716"/>
                  <a:gd name="connsiteX208" fmla="*/ 247072 w 470676"/>
                  <a:gd name="connsiteY208" fmla="*/ 245316 h 481716"/>
                  <a:gd name="connsiteX209" fmla="*/ 248616 w 470676"/>
                  <a:gd name="connsiteY209" fmla="*/ 246860 h 481716"/>
                  <a:gd name="connsiteX210" fmla="*/ 241253 w 470676"/>
                  <a:gd name="connsiteY210" fmla="*/ 254223 h 481716"/>
                  <a:gd name="connsiteX211" fmla="*/ 238124 w 470676"/>
                  <a:gd name="connsiteY211" fmla="*/ 251094 h 481716"/>
                  <a:gd name="connsiteX212" fmla="*/ 237940 w 470676"/>
                  <a:gd name="connsiteY212" fmla="*/ 251278 h 481716"/>
                  <a:gd name="connsiteX213" fmla="*/ 165053 w 470676"/>
                  <a:gd name="connsiteY213" fmla="*/ 251278 h 481716"/>
                  <a:gd name="connsiteX214" fmla="*/ 161004 w 470676"/>
                  <a:gd name="connsiteY214" fmla="*/ 247228 h 481716"/>
                  <a:gd name="connsiteX215" fmla="*/ 165053 w 470676"/>
                  <a:gd name="connsiteY215" fmla="*/ 243179 h 481716"/>
                  <a:gd name="connsiteX216" fmla="*/ 237572 w 470676"/>
                  <a:gd name="connsiteY216" fmla="*/ 243179 h 481716"/>
                  <a:gd name="connsiteX217" fmla="*/ 241253 w 470676"/>
                  <a:gd name="connsiteY217" fmla="*/ 239498 h 481716"/>
                  <a:gd name="connsiteX218" fmla="*/ 242267 w 470676"/>
                  <a:gd name="connsiteY218" fmla="*/ 240512 h 481716"/>
                  <a:gd name="connsiteX219" fmla="*/ 315613 w 470676"/>
                  <a:gd name="connsiteY219" fmla="*/ 159616 h 481716"/>
                  <a:gd name="connsiteX220" fmla="*/ 320398 w 470676"/>
                  <a:gd name="connsiteY220" fmla="*/ 159248 h 481716"/>
                  <a:gd name="connsiteX221" fmla="*/ 142585 w 470676"/>
                  <a:gd name="connsiteY221" fmla="*/ 155459 h 481716"/>
                  <a:gd name="connsiteX222" fmla="*/ 149151 w 470676"/>
                  <a:gd name="connsiteY222" fmla="*/ 161370 h 481716"/>
                  <a:gd name="connsiteX223" fmla="*/ 145704 w 470676"/>
                  <a:gd name="connsiteY223" fmla="*/ 165200 h 481716"/>
                  <a:gd name="connsiteX224" fmla="*/ 139137 w 470676"/>
                  <a:gd name="connsiteY224" fmla="*/ 159289 h 481716"/>
                  <a:gd name="connsiteX225" fmla="*/ 338486 w 470676"/>
                  <a:gd name="connsiteY225" fmla="*/ 155132 h 481716"/>
                  <a:gd name="connsiteX226" fmla="*/ 341935 w 470676"/>
                  <a:gd name="connsiteY226" fmla="*/ 158962 h 481716"/>
                  <a:gd name="connsiteX227" fmla="*/ 335096 w 470676"/>
                  <a:gd name="connsiteY227" fmla="*/ 165120 h 481716"/>
                  <a:gd name="connsiteX228" fmla="*/ 331647 w 470676"/>
                  <a:gd name="connsiteY228" fmla="*/ 161290 h 481716"/>
                  <a:gd name="connsiteX229" fmla="*/ 152755 w 470676"/>
                  <a:gd name="connsiteY229" fmla="*/ 145633 h 481716"/>
                  <a:gd name="connsiteX230" fmla="*/ 158665 w 470676"/>
                  <a:gd name="connsiteY230" fmla="*/ 152201 h 481716"/>
                  <a:gd name="connsiteX231" fmla="*/ 154835 w 470676"/>
                  <a:gd name="connsiteY231" fmla="*/ 155648 h 481716"/>
                  <a:gd name="connsiteX232" fmla="*/ 148925 w 470676"/>
                  <a:gd name="connsiteY232" fmla="*/ 149080 h 481716"/>
                  <a:gd name="connsiteX233" fmla="*/ 328353 w 470676"/>
                  <a:gd name="connsiteY233" fmla="*/ 145174 h 481716"/>
                  <a:gd name="connsiteX234" fmla="*/ 332186 w 470676"/>
                  <a:gd name="connsiteY234" fmla="*/ 148619 h 481716"/>
                  <a:gd name="connsiteX235" fmla="*/ 326035 w 470676"/>
                  <a:gd name="connsiteY235" fmla="*/ 155464 h 481716"/>
                  <a:gd name="connsiteX236" fmla="*/ 322202 w 470676"/>
                  <a:gd name="connsiteY236" fmla="*/ 152019 h 481716"/>
                  <a:gd name="connsiteX237" fmla="*/ 163756 w 470676"/>
                  <a:gd name="connsiteY237" fmla="*/ 137442 h 481716"/>
                  <a:gd name="connsiteX238" fmla="*/ 168949 w 470676"/>
                  <a:gd name="connsiteY238" fmla="*/ 144589 h 481716"/>
                  <a:gd name="connsiteX239" fmla="*/ 164779 w 470676"/>
                  <a:gd name="connsiteY239" fmla="*/ 147619 h 481716"/>
                  <a:gd name="connsiteX240" fmla="*/ 159586 w 470676"/>
                  <a:gd name="connsiteY240" fmla="*/ 140471 h 481716"/>
                  <a:gd name="connsiteX241" fmla="*/ 317253 w 470676"/>
                  <a:gd name="connsiteY241" fmla="*/ 136697 h 481716"/>
                  <a:gd name="connsiteX242" fmla="*/ 321424 w 470676"/>
                  <a:gd name="connsiteY242" fmla="*/ 139724 h 481716"/>
                  <a:gd name="connsiteX243" fmla="*/ 316019 w 470676"/>
                  <a:gd name="connsiteY243" fmla="*/ 147172 h 481716"/>
                  <a:gd name="connsiteX244" fmla="*/ 311847 w 470676"/>
                  <a:gd name="connsiteY244" fmla="*/ 144145 h 481716"/>
                  <a:gd name="connsiteX245" fmla="*/ 175753 w 470676"/>
                  <a:gd name="connsiteY245" fmla="*/ 129688 h 481716"/>
                  <a:gd name="connsiteX246" fmla="*/ 180171 w 470676"/>
                  <a:gd name="connsiteY246" fmla="*/ 137340 h 481716"/>
                  <a:gd name="connsiteX247" fmla="*/ 180139 w 470676"/>
                  <a:gd name="connsiteY247" fmla="*/ 137358 h 481716"/>
                  <a:gd name="connsiteX248" fmla="*/ 188502 w 470676"/>
                  <a:gd name="connsiteY248" fmla="*/ 151843 h 481716"/>
                  <a:gd name="connsiteX249" fmla="*/ 184038 w 470676"/>
                  <a:gd name="connsiteY249" fmla="*/ 154420 h 481716"/>
                  <a:gd name="connsiteX250" fmla="*/ 171339 w 470676"/>
                  <a:gd name="connsiteY250" fmla="*/ 132424 h 481716"/>
                  <a:gd name="connsiteX251" fmla="*/ 171371 w 470676"/>
                  <a:gd name="connsiteY251" fmla="*/ 132406 h 481716"/>
                  <a:gd name="connsiteX252" fmla="*/ 171290 w 470676"/>
                  <a:gd name="connsiteY252" fmla="*/ 132265 h 481716"/>
                  <a:gd name="connsiteX253" fmla="*/ 305126 w 470676"/>
                  <a:gd name="connsiteY253" fmla="*/ 129081 h 481716"/>
                  <a:gd name="connsiteX254" fmla="*/ 309591 w 470676"/>
                  <a:gd name="connsiteY254" fmla="*/ 131655 h 481716"/>
                  <a:gd name="connsiteX255" fmla="*/ 309415 w 470676"/>
                  <a:gd name="connsiteY255" fmla="*/ 131960 h 481716"/>
                  <a:gd name="connsiteX256" fmla="*/ 309465 w 470676"/>
                  <a:gd name="connsiteY256" fmla="*/ 131989 h 481716"/>
                  <a:gd name="connsiteX257" fmla="*/ 304869 w 470676"/>
                  <a:gd name="connsiteY257" fmla="*/ 139961 h 481716"/>
                  <a:gd name="connsiteX258" fmla="*/ 304819 w 470676"/>
                  <a:gd name="connsiteY258" fmla="*/ 139933 h 481716"/>
                  <a:gd name="connsiteX259" fmla="*/ 296723 w 470676"/>
                  <a:gd name="connsiteY259" fmla="*/ 153977 h 481716"/>
                  <a:gd name="connsiteX260" fmla="*/ 292258 w 470676"/>
                  <a:gd name="connsiteY260" fmla="*/ 151403 h 481716"/>
                  <a:gd name="connsiteX261" fmla="*/ 188449 w 470676"/>
                  <a:gd name="connsiteY261" fmla="*/ 123762 h 481716"/>
                  <a:gd name="connsiteX262" fmla="*/ 192044 w 470676"/>
                  <a:gd name="connsiteY262" fmla="*/ 131832 h 481716"/>
                  <a:gd name="connsiteX263" fmla="*/ 187336 w 470676"/>
                  <a:gd name="connsiteY263" fmla="*/ 133929 h 481716"/>
                  <a:gd name="connsiteX264" fmla="*/ 183741 w 470676"/>
                  <a:gd name="connsiteY264" fmla="*/ 125859 h 481716"/>
                  <a:gd name="connsiteX265" fmla="*/ 293034 w 470676"/>
                  <a:gd name="connsiteY265" fmla="*/ 123001 h 481716"/>
                  <a:gd name="connsiteX266" fmla="*/ 297742 w 470676"/>
                  <a:gd name="connsiteY266" fmla="*/ 125099 h 481716"/>
                  <a:gd name="connsiteX267" fmla="*/ 293994 w 470676"/>
                  <a:gd name="connsiteY267" fmla="*/ 133505 h 481716"/>
                  <a:gd name="connsiteX268" fmla="*/ 289287 w 470676"/>
                  <a:gd name="connsiteY268" fmla="*/ 131406 h 481716"/>
                  <a:gd name="connsiteX269" fmla="*/ 201496 w 470676"/>
                  <a:gd name="connsiteY269" fmla="*/ 118968 h 481716"/>
                  <a:gd name="connsiteX270" fmla="*/ 204225 w 470676"/>
                  <a:gd name="connsiteY270" fmla="*/ 127371 h 481716"/>
                  <a:gd name="connsiteX271" fmla="*/ 199323 w 470676"/>
                  <a:gd name="connsiteY271" fmla="*/ 128963 h 481716"/>
                  <a:gd name="connsiteX272" fmla="*/ 196594 w 470676"/>
                  <a:gd name="connsiteY272" fmla="*/ 120560 h 481716"/>
                  <a:gd name="connsiteX273" fmla="*/ 279606 w 470676"/>
                  <a:gd name="connsiteY273" fmla="*/ 118601 h 481716"/>
                  <a:gd name="connsiteX274" fmla="*/ 284509 w 470676"/>
                  <a:gd name="connsiteY274" fmla="*/ 120190 h 481716"/>
                  <a:gd name="connsiteX275" fmla="*/ 281672 w 470676"/>
                  <a:gd name="connsiteY275" fmla="*/ 128944 h 481716"/>
                  <a:gd name="connsiteX276" fmla="*/ 276769 w 470676"/>
                  <a:gd name="connsiteY276" fmla="*/ 127355 h 481716"/>
                  <a:gd name="connsiteX277" fmla="*/ 214963 w 470676"/>
                  <a:gd name="connsiteY277" fmla="*/ 115670 h 481716"/>
                  <a:gd name="connsiteX278" fmla="*/ 216799 w 470676"/>
                  <a:gd name="connsiteY278" fmla="*/ 124311 h 481716"/>
                  <a:gd name="connsiteX279" fmla="*/ 211759 w 470676"/>
                  <a:gd name="connsiteY279" fmla="*/ 125382 h 481716"/>
                  <a:gd name="connsiteX280" fmla="*/ 209922 w 470676"/>
                  <a:gd name="connsiteY280" fmla="*/ 116741 h 481716"/>
                  <a:gd name="connsiteX281" fmla="*/ 265449 w 470676"/>
                  <a:gd name="connsiteY281" fmla="*/ 115253 h 481716"/>
                  <a:gd name="connsiteX282" fmla="*/ 270490 w 470676"/>
                  <a:gd name="connsiteY282" fmla="*/ 116324 h 481716"/>
                  <a:gd name="connsiteX283" fmla="*/ 268577 w 470676"/>
                  <a:gd name="connsiteY283" fmla="*/ 125325 h 481716"/>
                  <a:gd name="connsiteX284" fmla="*/ 263535 w 470676"/>
                  <a:gd name="connsiteY284" fmla="*/ 124254 h 481716"/>
                  <a:gd name="connsiteX285" fmla="*/ 229063 w 470676"/>
                  <a:gd name="connsiteY285" fmla="*/ 113596 h 481716"/>
                  <a:gd name="connsiteX286" fmla="*/ 229987 w 470676"/>
                  <a:gd name="connsiteY286" fmla="*/ 122382 h 481716"/>
                  <a:gd name="connsiteX287" fmla="*/ 224862 w 470676"/>
                  <a:gd name="connsiteY287" fmla="*/ 122922 h 481716"/>
                  <a:gd name="connsiteX288" fmla="*/ 223937 w 470676"/>
                  <a:gd name="connsiteY288" fmla="*/ 114135 h 481716"/>
                  <a:gd name="connsiteX289" fmla="*/ 237940 w 470676"/>
                  <a:gd name="connsiteY289" fmla="*/ 113234 h 481716"/>
                  <a:gd name="connsiteX290" fmla="*/ 243094 w 470676"/>
                  <a:gd name="connsiteY290" fmla="*/ 113234 h 481716"/>
                  <a:gd name="connsiteX291" fmla="*/ 243094 w 470676"/>
                  <a:gd name="connsiteY291" fmla="*/ 122069 h 481716"/>
                  <a:gd name="connsiteX292" fmla="*/ 243094 w 470676"/>
                  <a:gd name="connsiteY292" fmla="*/ 139002 h 481716"/>
                  <a:gd name="connsiteX293" fmla="*/ 237940 w 470676"/>
                  <a:gd name="connsiteY293" fmla="*/ 139002 h 481716"/>
                  <a:gd name="connsiteX294" fmla="*/ 237940 w 470676"/>
                  <a:gd name="connsiteY294" fmla="*/ 122069 h 481716"/>
                  <a:gd name="connsiteX295" fmla="*/ 251987 w 470676"/>
                  <a:gd name="connsiteY295" fmla="*/ 113104 h 481716"/>
                  <a:gd name="connsiteX296" fmla="*/ 257113 w 470676"/>
                  <a:gd name="connsiteY296" fmla="*/ 113644 h 481716"/>
                  <a:gd name="connsiteX297" fmla="*/ 256150 w 470676"/>
                  <a:gd name="connsiteY297" fmla="*/ 122796 h 481716"/>
                  <a:gd name="connsiteX298" fmla="*/ 251025 w 470676"/>
                  <a:gd name="connsiteY298" fmla="*/ 122257 h 481716"/>
                  <a:gd name="connsiteX299" fmla="*/ 240517 w 470676"/>
                  <a:gd name="connsiteY299" fmla="*/ 104767 h 481716"/>
                  <a:gd name="connsiteX300" fmla="*/ 98425 w 470676"/>
                  <a:gd name="connsiteY300" fmla="*/ 246859 h 481716"/>
                  <a:gd name="connsiteX301" fmla="*/ 240517 w 470676"/>
                  <a:gd name="connsiteY301" fmla="*/ 388952 h 481716"/>
                  <a:gd name="connsiteX302" fmla="*/ 382610 w 470676"/>
                  <a:gd name="connsiteY302" fmla="*/ 246859 h 481716"/>
                  <a:gd name="connsiteX303" fmla="*/ 240517 w 470676"/>
                  <a:gd name="connsiteY303" fmla="*/ 104767 h 481716"/>
                  <a:gd name="connsiteX304" fmla="*/ 240517 w 470676"/>
                  <a:gd name="connsiteY304" fmla="*/ 86729 h 481716"/>
                  <a:gd name="connsiteX305" fmla="*/ 401016 w 470676"/>
                  <a:gd name="connsiteY305" fmla="*/ 247227 h 481716"/>
                  <a:gd name="connsiteX306" fmla="*/ 240517 w 470676"/>
                  <a:gd name="connsiteY306" fmla="*/ 407726 h 481716"/>
                  <a:gd name="connsiteX307" fmla="*/ 80019 w 470676"/>
                  <a:gd name="connsiteY307" fmla="*/ 247227 h 481716"/>
                  <a:gd name="connsiteX308" fmla="*/ 240517 w 470676"/>
                  <a:gd name="connsiteY308" fmla="*/ 86729 h 481716"/>
                  <a:gd name="connsiteX309" fmla="*/ 261500 w 470676"/>
                  <a:gd name="connsiteY309" fmla="*/ 590 h 481716"/>
                  <a:gd name="connsiteX310" fmla="*/ 345430 w 470676"/>
                  <a:gd name="connsiteY310" fmla="*/ 21573 h 481716"/>
                  <a:gd name="connsiteX311" fmla="*/ 383392 w 470676"/>
                  <a:gd name="connsiteY311" fmla="*/ 42831 h 481716"/>
                  <a:gd name="connsiteX312" fmla="*/ 405423 w 470676"/>
                  <a:gd name="connsiteY312" fmla="*/ 60636 h 481716"/>
                  <a:gd name="connsiteX313" fmla="*/ 418685 w 470676"/>
                  <a:gd name="connsiteY313" fmla="*/ 35561 h 481716"/>
                  <a:gd name="connsiteX314" fmla="*/ 443349 w 470676"/>
                  <a:gd name="connsiteY314" fmla="*/ 128326 h 481716"/>
                  <a:gd name="connsiteX315" fmla="*/ 350584 w 470676"/>
                  <a:gd name="connsiteY315" fmla="*/ 103294 h 481716"/>
                  <a:gd name="connsiteX316" fmla="*/ 372151 w 470676"/>
                  <a:gd name="connsiteY316" fmla="*/ 92066 h 481716"/>
                  <a:gd name="connsiteX317" fmla="*/ 327392 w 470676"/>
                  <a:gd name="connsiteY317" fmla="*/ 59488 h 481716"/>
                  <a:gd name="connsiteX318" fmla="*/ 257819 w 470676"/>
                  <a:gd name="connsiteY318" fmla="*/ 39978 h 481716"/>
                  <a:gd name="connsiteX319" fmla="*/ 119039 w 470676"/>
                  <a:gd name="connsiteY319" fmla="*/ 75685 h 481716"/>
                  <a:gd name="connsiteX320" fmla="*/ 35108 w 470676"/>
                  <a:gd name="connsiteY320" fmla="*/ 193851 h 481716"/>
                  <a:gd name="connsiteX321" fmla="*/ 28114 w 470676"/>
                  <a:gd name="connsiteY321" fmla="*/ 267842 h 481716"/>
                  <a:gd name="connsiteX322" fmla="*/ 47256 w 470676"/>
                  <a:gd name="connsiteY322" fmla="*/ 339993 h 481716"/>
                  <a:gd name="connsiteX323" fmla="*/ 152537 w 470676"/>
                  <a:gd name="connsiteY323" fmla="*/ 444906 h 481716"/>
                  <a:gd name="connsiteX324" fmla="*/ 302360 w 470676"/>
                  <a:gd name="connsiteY324" fmla="*/ 457422 h 481716"/>
                  <a:gd name="connsiteX325" fmla="*/ 371934 w 470676"/>
                  <a:gd name="connsiteY325" fmla="*/ 424292 h 481716"/>
                  <a:gd name="connsiteX326" fmla="*/ 401384 w 470676"/>
                  <a:gd name="connsiteY326" fmla="*/ 398891 h 481716"/>
                  <a:gd name="connsiteX327" fmla="*/ 426048 w 470676"/>
                  <a:gd name="connsiteY327" fmla="*/ 369074 h 481716"/>
                  <a:gd name="connsiteX328" fmla="*/ 463963 w 470676"/>
                  <a:gd name="connsiteY328" fmla="*/ 220355 h 481716"/>
                  <a:gd name="connsiteX329" fmla="*/ 466172 w 470676"/>
                  <a:gd name="connsiteY329" fmla="*/ 217778 h 481716"/>
                  <a:gd name="connsiteX330" fmla="*/ 468749 w 470676"/>
                  <a:gd name="connsiteY330" fmla="*/ 219987 h 481716"/>
                  <a:gd name="connsiteX331" fmla="*/ 434146 w 470676"/>
                  <a:gd name="connsiteY331" fmla="*/ 374596 h 481716"/>
                  <a:gd name="connsiteX332" fmla="*/ 409114 w 470676"/>
                  <a:gd name="connsiteY332" fmla="*/ 406622 h 481716"/>
                  <a:gd name="connsiteX333" fmla="*/ 378929 w 470676"/>
                  <a:gd name="connsiteY333" fmla="*/ 434231 h 481716"/>
                  <a:gd name="connsiteX334" fmla="*/ 306410 w 470676"/>
                  <a:gd name="connsiteY334" fmla="*/ 471410 h 481716"/>
                  <a:gd name="connsiteX335" fmla="*/ 144807 w 470676"/>
                  <a:gd name="connsiteY335" fmla="*/ 462944 h 481716"/>
                  <a:gd name="connsiteX336" fmla="*/ 25537 w 470676"/>
                  <a:gd name="connsiteY336" fmla="*/ 350668 h 481716"/>
                  <a:gd name="connsiteX337" fmla="*/ 1610 w 470676"/>
                  <a:gd name="connsiteY337" fmla="*/ 270419 h 481716"/>
                  <a:gd name="connsiteX338" fmla="*/ 6763 w 470676"/>
                  <a:gd name="connsiteY338" fmla="*/ 186488 h 481716"/>
                  <a:gd name="connsiteX339" fmla="*/ 99529 w 470676"/>
                  <a:gd name="connsiteY339" fmla="*/ 47341 h 481716"/>
                  <a:gd name="connsiteX340" fmla="*/ 261500 w 470676"/>
                  <a:gd name="connsiteY340" fmla="*/ 590 h 48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470675" h="481715">
                    <a:moveTo>
                      <a:pt x="256244" y="370911"/>
                    </a:moveTo>
                    <a:lnTo>
                      <a:pt x="257206" y="380063"/>
                    </a:lnTo>
                    <a:lnTo>
                      <a:pt x="252081" y="380603"/>
                    </a:lnTo>
                    <a:lnTo>
                      <a:pt x="251118" y="371450"/>
                    </a:lnTo>
                    <a:close/>
                    <a:moveTo>
                      <a:pt x="224587" y="370825"/>
                    </a:moveTo>
                    <a:lnTo>
                      <a:pt x="229713" y="371365"/>
                    </a:lnTo>
                    <a:lnTo>
                      <a:pt x="228789" y="380151"/>
                    </a:lnTo>
                    <a:lnTo>
                      <a:pt x="223663" y="379612"/>
                    </a:lnTo>
                    <a:close/>
                    <a:moveTo>
                      <a:pt x="211853" y="368571"/>
                    </a:moveTo>
                    <a:lnTo>
                      <a:pt x="216895" y="369642"/>
                    </a:lnTo>
                    <a:lnTo>
                      <a:pt x="215058" y="378283"/>
                    </a:lnTo>
                    <a:lnTo>
                      <a:pt x="210017" y="377212"/>
                    </a:lnTo>
                    <a:close/>
                    <a:moveTo>
                      <a:pt x="269098" y="368444"/>
                    </a:moveTo>
                    <a:lnTo>
                      <a:pt x="271014" y="377445"/>
                    </a:lnTo>
                    <a:lnTo>
                      <a:pt x="265972" y="378518"/>
                    </a:lnTo>
                    <a:lnTo>
                      <a:pt x="264057" y="369516"/>
                    </a:lnTo>
                    <a:close/>
                    <a:moveTo>
                      <a:pt x="199411" y="365141"/>
                    </a:moveTo>
                    <a:lnTo>
                      <a:pt x="204314" y="366730"/>
                    </a:lnTo>
                    <a:lnTo>
                      <a:pt x="201590" y="375134"/>
                    </a:lnTo>
                    <a:lnTo>
                      <a:pt x="196688" y="373545"/>
                    </a:lnTo>
                    <a:close/>
                    <a:moveTo>
                      <a:pt x="281590" y="365061"/>
                    </a:moveTo>
                    <a:lnTo>
                      <a:pt x="284432" y="373814"/>
                    </a:lnTo>
                    <a:lnTo>
                      <a:pt x="279530" y="375406"/>
                    </a:lnTo>
                    <a:lnTo>
                      <a:pt x="276688" y="366653"/>
                    </a:lnTo>
                    <a:close/>
                    <a:moveTo>
                      <a:pt x="187621" y="359948"/>
                    </a:moveTo>
                    <a:lnTo>
                      <a:pt x="192329" y="362047"/>
                    </a:lnTo>
                    <a:lnTo>
                      <a:pt x="188731" y="370116"/>
                    </a:lnTo>
                    <a:lnTo>
                      <a:pt x="184024" y="368017"/>
                    </a:lnTo>
                    <a:close/>
                    <a:moveTo>
                      <a:pt x="293572" y="359843"/>
                    </a:moveTo>
                    <a:lnTo>
                      <a:pt x="297315" y="368250"/>
                    </a:lnTo>
                    <a:lnTo>
                      <a:pt x="292607" y="370346"/>
                    </a:lnTo>
                    <a:lnTo>
                      <a:pt x="288863" y="361939"/>
                    </a:lnTo>
                    <a:close/>
                    <a:moveTo>
                      <a:pt x="237940" y="355822"/>
                    </a:moveTo>
                    <a:lnTo>
                      <a:pt x="243094" y="355822"/>
                    </a:lnTo>
                    <a:lnTo>
                      <a:pt x="243094" y="372019"/>
                    </a:lnTo>
                    <a:lnTo>
                      <a:pt x="243094" y="381222"/>
                    </a:lnTo>
                    <a:lnTo>
                      <a:pt x="243094" y="381590"/>
                    </a:lnTo>
                    <a:lnTo>
                      <a:pt x="237940" y="381590"/>
                    </a:lnTo>
                    <a:lnTo>
                      <a:pt x="237940" y="381222"/>
                    </a:lnTo>
                    <a:lnTo>
                      <a:pt x="237940" y="372019"/>
                    </a:lnTo>
                    <a:close/>
                    <a:moveTo>
                      <a:pt x="316061" y="346841"/>
                    </a:moveTo>
                    <a:lnTo>
                      <a:pt x="321471" y="354286"/>
                    </a:lnTo>
                    <a:lnTo>
                      <a:pt x="317301" y="357316"/>
                    </a:lnTo>
                    <a:lnTo>
                      <a:pt x="311892" y="349870"/>
                    </a:lnTo>
                    <a:close/>
                    <a:moveTo>
                      <a:pt x="165054" y="345997"/>
                    </a:moveTo>
                    <a:lnTo>
                      <a:pt x="169225" y="349024"/>
                    </a:lnTo>
                    <a:lnTo>
                      <a:pt x="164036" y="356174"/>
                    </a:lnTo>
                    <a:lnTo>
                      <a:pt x="159865" y="353147"/>
                    </a:lnTo>
                    <a:close/>
                    <a:moveTo>
                      <a:pt x="297010" y="339471"/>
                    </a:moveTo>
                    <a:lnTo>
                      <a:pt x="309710" y="361467"/>
                    </a:lnTo>
                    <a:lnTo>
                      <a:pt x="309584" y="361540"/>
                    </a:lnTo>
                    <a:lnTo>
                      <a:pt x="309797" y="361909"/>
                    </a:lnTo>
                    <a:lnTo>
                      <a:pt x="305334" y="364486"/>
                    </a:lnTo>
                    <a:lnTo>
                      <a:pt x="300732" y="356516"/>
                    </a:lnTo>
                    <a:lnTo>
                      <a:pt x="300858" y="356443"/>
                    </a:lnTo>
                    <a:lnTo>
                      <a:pt x="292547" y="342048"/>
                    </a:lnTo>
                    <a:close/>
                    <a:moveTo>
                      <a:pt x="184174" y="339184"/>
                    </a:moveTo>
                    <a:lnTo>
                      <a:pt x="188639" y="341759"/>
                    </a:lnTo>
                    <a:lnTo>
                      <a:pt x="180239" y="356325"/>
                    </a:lnTo>
                    <a:lnTo>
                      <a:pt x="180287" y="356353"/>
                    </a:lnTo>
                    <a:lnTo>
                      <a:pt x="175863" y="364000"/>
                    </a:lnTo>
                    <a:lnTo>
                      <a:pt x="171401" y="361419"/>
                    </a:lnTo>
                    <a:lnTo>
                      <a:pt x="171522" y="361210"/>
                    </a:lnTo>
                    <a:lnTo>
                      <a:pt x="171485" y="361188"/>
                    </a:lnTo>
                    <a:close/>
                    <a:moveTo>
                      <a:pt x="326206" y="337877"/>
                    </a:moveTo>
                    <a:lnTo>
                      <a:pt x="332363" y="344717"/>
                    </a:lnTo>
                    <a:lnTo>
                      <a:pt x="328533" y="348165"/>
                    </a:lnTo>
                    <a:lnTo>
                      <a:pt x="322375" y="341326"/>
                    </a:lnTo>
                    <a:close/>
                    <a:moveTo>
                      <a:pt x="155006" y="337635"/>
                    </a:moveTo>
                    <a:lnTo>
                      <a:pt x="158835" y="341086"/>
                    </a:lnTo>
                    <a:lnTo>
                      <a:pt x="152920" y="347648"/>
                    </a:lnTo>
                    <a:lnTo>
                      <a:pt x="149091" y="344198"/>
                    </a:lnTo>
                    <a:close/>
                    <a:moveTo>
                      <a:pt x="335203" y="328672"/>
                    </a:moveTo>
                    <a:lnTo>
                      <a:pt x="342042" y="334830"/>
                    </a:lnTo>
                    <a:lnTo>
                      <a:pt x="338594" y="338660"/>
                    </a:lnTo>
                    <a:lnTo>
                      <a:pt x="331754" y="332503"/>
                    </a:lnTo>
                    <a:close/>
                    <a:moveTo>
                      <a:pt x="145814" y="328344"/>
                    </a:moveTo>
                    <a:lnTo>
                      <a:pt x="149262" y="332176"/>
                    </a:lnTo>
                    <a:lnTo>
                      <a:pt x="142693" y="338085"/>
                    </a:lnTo>
                    <a:lnTo>
                      <a:pt x="139246" y="334254"/>
                    </a:lnTo>
                    <a:close/>
                    <a:moveTo>
                      <a:pt x="138044" y="318442"/>
                    </a:moveTo>
                    <a:lnTo>
                      <a:pt x="141072" y="322614"/>
                    </a:lnTo>
                    <a:lnTo>
                      <a:pt x="133922" y="327803"/>
                    </a:lnTo>
                    <a:lnTo>
                      <a:pt x="130894" y="323632"/>
                    </a:lnTo>
                    <a:close/>
                    <a:moveTo>
                      <a:pt x="343272" y="318232"/>
                    </a:moveTo>
                    <a:lnTo>
                      <a:pt x="350717" y="323641"/>
                    </a:lnTo>
                    <a:lnTo>
                      <a:pt x="347687" y="327811"/>
                    </a:lnTo>
                    <a:lnTo>
                      <a:pt x="340242" y="322401"/>
                    </a:lnTo>
                    <a:close/>
                    <a:moveTo>
                      <a:pt x="336030" y="299335"/>
                    </a:moveTo>
                    <a:lnTo>
                      <a:pt x="350006" y="307404"/>
                    </a:lnTo>
                    <a:lnTo>
                      <a:pt x="350043" y="307340"/>
                    </a:lnTo>
                    <a:lnTo>
                      <a:pt x="358013" y="311941"/>
                    </a:lnTo>
                    <a:lnTo>
                      <a:pt x="357976" y="312005"/>
                    </a:lnTo>
                    <a:lnTo>
                      <a:pt x="358026" y="312034"/>
                    </a:lnTo>
                    <a:lnTo>
                      <a:pt x="355448" y="316498"/>
                    </a:lnTo>
                    <a:lnTo>
                      <a:pt x="333452" y="303798"/>
                    </a:lnTo>
                    <a:close/>
                    <a:moveTo>
                      <a:pt x="145495" y="298363"/>
                    </a:moveTo>
                    <a:lnTo>
                      <a:pt x="148073" y="302826"/>
                    </a:lnTo>
                    <a:lnTo>
                      <a:pt x="133705" y="311121"/>
                    </a:lnTo>
                    <a:lnTo>
                      <a:pt x="133804" y="311292"/>
                    </a:lnTo>
                    <a:lnTo>
                      <a:pt x="126152" y="315710"/>
                    </a:lnTo>
                    <a:lnTo>
                      <a:pt x="123576" y="311247"/>
                    </a:lnTo>
                    <a:lnTo>
                      <a:pt x="123599" y="311234"/>
                    </a:lnTo>
                    <a:lnTo>
                      <a:pt x="123499" y="311062"/>
                    </a:lnTo>
                    <a:close/>
                    <a:moveTo>
                      <a:pt x="355797" y="295521"/>
                    </a:moveTo>
                    <a:lnTo>
                      <a:pt x="364204" y="299265"/>
                    </a:lnTo>
                    <a:lnTo>
                      <a:pt x="362108" y="303973"/>
                    </a:lnTo>
                    <a:lnTo>
                      <a:pt x="353701" y="300229"/>
                    </a:lnTo>
                    <a:close/>
                    <a:moveTo>
                      <a:pt x="125354" y="295277"/>
                    </a:moveTo>
                    <a:lnTo>
                      <a:pt x="127449" y="299985"/>
                    </a:lnTo>
                    <a:lnTo>
                      <a:pt x="119377" y="303578"/>
                    </a:lnTo>
                    <a:lnTo>
                      <a:pt x="117282" y="298870"/>
                    </a:lnTo>
                    <a:close/>
                    <a:moveTo>
                      <a:pt x="121034" y="283152"/>
                    </a:moveTo>
                    <a:lnTo>
                      <a:pt x="122626" y="288053"/>
                    </a:lnTo>
                    <a:lnTo>
                      <a:pt x="114223" y="290783"/>
                    </a:lnTo>
                    <a:lnTo>
                      <a:pt x="112631" y="285881"/>
                    </a:lnTo>
                    <a:close/>
                    <a:moveTo>
                      <a:pt x="359947" y="283119"/>
                    </a:moveTo>
                    <a:lnTo>
                      <a:pt x="368700" y="285961"/>
                    </a:lnTo>
                    <a:lnTo>
                      <a:pt x="367109" y="290862"/>
                    </a:lnTo>
                    <a:lnTo>
                      <a:pt x="358356" y="288020"/>
                    </a:lnTo>
                    <a:close/>
                    <a:moveTo>
                      <a:pt x="363519" y="270518"/>
                    </a:moveTo>
                    <a:lnTo>
                      <a:pt x="372520" y="272433"/>
                    </a:lnTo>
                    <a:lnTo>
                      <a:pt x="371448" y="277474"/>
                    </a:lnTo>
                    <a:lnTo>
                      <a:pt x="362446" y="275559"/>
                    </a:lnTo>
                    <a:close/>
                    <a:moveTo>
                      <a:pt x="117497" y="270117"/>
                    </a:moveTo>
                    <a:lnTo>
                      <a:pt x="118568" y="275158"/>
                    </a:lnTo>
                    <a:lnTo>
                      <a:pt x="109927" y="276994"/>
                    </a:lnTo>
                    <a:lnTo>
                      <a:pt x="108856" y="271954"/>
                    </a:lnTo>
                    <a:close/>
                    <a:moveTo>
                      <a:pt x="364879" y="257460"/>
                    </a:moveTo>
                    <a:lnTo>
                      <a:pt x="374031" y="258422"/>
                    </a:lnTo>
                    <a:lnTo>
                      <a:pt x="373492" y="263548"/>
                    </a:lnTo>
                    <a:lnTo>
                      <a:pt x="364339" y="262585"/>
                    </a:lnTo>
                    <a:close/>
                    <a:moveTo>
                      <a:pt x="116088" y="257408"/>
                    </a:moveTo>
                    <a:lnTo>
                      <a:pt x="116627" y="262534"/>
                    </a:lnTo>
                    <a:lnTo>
                      <a:pt x="107840" y="263458"/>
                    </a:lnTo>
                    <a:lnTo>
                      <a:pt x="107301" y="258332"/>
                    </a:lnTo>
                    <a:close/>
                    <a:moveTo>
                      <a:pt x="349111" y="244283"/>
                    </a:moveTo>
                    <a:lnTo>
                      <a:pt x="365677" y="244283"/>
                    </a:lnTo>
                    <a:lnTo>
                      <a:pt x="374879" y="244283"/>
                    </a:lnTo>
                    <a:lnTo>
                      <a:pt x="374880" y="244283"/>
                    </a:lnTo>
                    <a:lnTo>
                      <a:pt x="374880" y="249437"/>
                    </a:lnTo>
                    <a:lnTo>
                      <a:pt x="374879" y="249437"/>
                    </a:lnTo>
                    <a:lnTo>
                      <a:pt x="365677" y="249437"/>
                    </a:lnTo>
                    <a:lnTo>
                      <a:pt x="349111" y="249437"/>
                    </a:lnTo>
                    <a:close/>
                    <a:moveTo>
                      <a:pt x="106891" y="244283"/>
                    </a:moveTo>
                    <a:lnTo>
                      <a:pt x="115726" y="244283"/>
                    </a:lnTo>
                    <a:lnTo>
                      <a:pt x="132659" y="244283"/>
                    </a:lnTo>
                    <a:lnTo>
                      <a:pt x="132659" y="249437"/>
                    </a:lnTo>
                    <a:lnTo>
                      <a:pt x="115726" y="249437"/>
                    </a:lnTo>
                    <a:lnTo>
                      <a:pt x="106891" y="249437"/>
                    </a:lnTo>
                    <a:close/>
                    <a:moveTo>
                      <a:pt x="107919" y="230265"/>
                    </a:moveTo>
                    <a:lnTo>
                      <a:pt x="116705" y="231189"/>
                    </a:lnTo>
                    <a:lnTo>
                      <a:pt x="116166" y="236315"/>
                    </a:lnTo>
                    <a:lnTo>
                      <a:pt x="107379" y="235391"/>
                    </a:lnTo>
                    <a:close/>
                    <a:moveTo>
                      <a:pt x="373745" y="230166"/>
                    </a:moveTo>
                    <a:lnTo>
                      <a:pt x="374285" y="235291"/>
                    </a:lnTo>
                    <a:lnTo>
                      <a:pt x="365132" y="236253"/>
                    </a:lnTo>
                    <a:lnTo>
                      <a:pt x="364593" y="231129"/>
                    </a:lnTo>
                    <a:close/>
                    <a:moveTo>
                      <a:pt x="109849" y="216547"/>
                    </a:moveTo>
                    <a:lnTo>
                      <a:pt x="118490" y="218383"/>
                    </a:lnTo>
                    <a:lnTo>
                      <a:pt x="117419" y="223424"/>
                    </a:lnTo>
                    <a:lnTo>
                      <a:pt x="108778" y="221587"/>
                    </a:lnTo>
                    <a:close/>
                    <a:moveTo>
                      <a:pt x="371136" y="216323"/>
                    </a:moveTo>
                    <a:lnTo>
                      <a:pt x="372207" y="221363"/>
                    </a:lnTo>
                    <a:lnTo>
                      <a:pt x="363206" y="223277"/>
                    </a:lnTo>
                    <a:lnTo>
                      <a:pt x="362135" y="218236"/>
                    </a:lnTo>
                    <a:close/>
                    <a:moveTo>
                      <a:pt x="367119" y="203045"/>
                    </a:moveTo>
                    <a:lnTo>
                      <a:pt x="368714" y="207946"/>
                    </a:lnTo>
                    <a:lnTo>
                      <a:pt x="359963" y="210795"/>
                    </a:lnTo>
                    <a:lnTo>
                      <a:pt x="358368" y="205894"/>
                    </a:lnTo>
                    <a:close/>
                    <a:moveTo>
                      <a:pt x="114092" y="202973"/>
                    </a:moveTo>
                    <a:lnTo>
                      <a:pt x="122494" y="205701"/>
                    </a:lnTo>
                    <a:lnTo>
                      <a:pt x="120902" y="210603"/>
                    </a:lnTo>
                    <a:lnTo>
                      <a:pt x="112500" y="207875"/>
                    </a:lnTo>
                    <a:close/>
                    <a:moveTo>
                      <a:pt x="362321" y="190177"/>
                    </a:moveTo>
                    <a:lnTo>
                      <a:pt x="364420" y="194885"/>
                    </a:lnTo>
                    <a:lnTo>
                      <a:pt x="356013" y="198633"/>
                    </a:lnTo>
                    <a:lnTo>
                      <a:pt x="353915" y="193925"/>
                    </a:lnTo>
                    <a:close/>
                    <a:moveTo>
                      <a:pt x="119179" y="189996"/>
                    </a:moveTo>
                    <a:lnTo>
                      <a:pt x="127250" y="193590"/>
                    </a:lnTo>
                    <a:lnTo>
                      <a:pt x="125154" y="198298"/>
                    </a:lnTo>
                    <a:lnTo>
                      <a:pt x="117083" y="194704"/>
                    </a:lnTo>
                    <a:close/>
                    <a:moveTo>
                      <a:pt x="126099" y="177346"/>
                    </a:moveTo>
                    <a:lnTo>
                      <a:pt x="148098" y="190044"/>
                    </a:lnTo>
                    <a:lnTo>
                      <a:pt x="145521" y="194507"/>
                    </a:lnTo>
                    <a:lnTo>
                      <a:pt x="131253" y="186272"/>
                    </a:lnTo>
                    <a:lnTo>
                      <a:pt x="131066" y="186597"/>
                    </a:lnTo>
                    <a:lnTo>
                      <a:pt x="123413" y="182181"/>
                    </a:lnTo>
                    <a:lnTo>
                      <a:pt x="123601" y="181856"/>
                    </a:lnTo>
                    <a:lnTo>
                      <a:pt x="123522" y="181810"/>
                    </a:lnTo>
                    <a:close/>
                    <a:moveTo>
                      <a:pt x="355362" y="177337"/>
                    </a:moveTo>
                    <a:lnTo>
                      <a:pt x="357935" y="181802"/>
                    </a:lnTo>
                    <a:lnTo>
                      <a:pt x="357856" y="181847"/>
                    </a:lnTo>
                    <a:lnTo>
                      <a:pt x="357865" y="181863"/>
                    </a:lnTo>
                    <a:lnTo>
                      <a:pt x="349898" y="186469"/>
                    </a:lnTo>
                    <a:lnTo>
                      <a:pt x="349883" y="186444"/>
                    </a:lnTo>
                    <a:lnTo>
                      <a:pt x="335613" y="194670"/>
                    </a:lnTo>
                    <a:lnTo>
                      <a:pt x="333039" y="190206"/>
                    </a:lnTo>
                    <a:close/>
                    <a:moveTo>
                      <a:pt x="347446" y="166133"/>
                    </a:moveTo>
                    <a:lnTo>
                      <a:pt x="350474" y="170305"/>
                    </a:lnTo>
                    <a:lnTo>
                      <a:pt x="343026" y="175710"/>
                    </a:lnTo>
                    <a:lnTo>
                      <a:pt x="339998" y="171539"/>
                    </a:lnTo>
                    <a:close/>
                    <a:moveTo>
                      <a:pt x="133955" y="166037"/>
                    </a:moveTo>
                    <a:lnTo>
                      <a:pt x="141103" y="171230"/>
                    </a:lnTo>
                    <a:lnTo>
                      <a:pt x="138073" y="175400"/>
                    </a:lnTo>
                    <a:lnTo>
                      <a:pt x="130926" y="170206"/>
                    </a:lnTo>
                    <a:close/>
                    <a:moveTo>
                      <a:pt x="320398" y="159248"/>
                    </a:moveTo>
                    <a:cubicBezTo>
                      <a:pt x="321871" y="160352"/>
                      <a:pt x="321871" y="162561"/>
                      <a:pt x="320766" y="164034"/>
                    </a:cubicBezTo>
                    <a:lnTo>
                      <a:pt x="247072" y="245316"/>
                    </a:lnTo>
                    <a:lnTo>
                      <a:pt x="248616" y="246860"/>
                    </a:lnTo>
                    <a:cubicBezTo>
                      <a:pt x="248616" y="250926"/>
                      <a:pt x="245319" y="254223"/>
                      <a:pt x="241253" y="254223"/>
                    </a:cubicBezTo>
                    <a:lnTo>
                      <a:pt x="238124" y="251094"/>
                    </a:lnTo>
                    <a:lnTo>
                      <a:pt x="237940" y="251278"/>
                    </a:lnTo>
                    <a:lnTo>
                      <a:pt x="165053" y="251278"/>
                    </a:lnTo>
                    <a:cubicBezTo>
                      <a:pt x="162845" y="251278"/>
                      <a:pt x="161004" y="249437"/>
                      <a:pt x="161004" y="247228"/>
                    </a:cubicBezTo>
                    <a:cubicBezTo>
                      <a:pt x="161004" y="245020"/>
                      <a:pt x="162845" y="243179"/>
                      <a:pt x="165053" y="243179"/>
                    </a:cubicBezTo>
                    <a:lnTo>
                      <a:pt x="237572" y="243179"/>
                    </a:lnTo>
                    <a:lnTo>
                      <a:pt x="241253" y="239498"/>
                    </a:lnTo>
                    <a:lnTo>
                      <a:pt x="242267" y="240512"/>
                    </a:lnTo>
                    <a:lnTo>
                      <a:pt x="315613" y="159616"/>
                    </a:lnTo>
                    <a:cubicBezTo>
                      <a:pt x="316717" y="158144"/>
                      <a:pt x="318926" y="158144"/>
                      <a:pt x="320398" y="159248"/>
                    </a:cubicBezTo>
                    <a:close/>
                    <a:moveTo>
                      <a:pt x="142585" y="155459"/>
                    </a:moveTo>
                    <a:lnTo>
                      <a:pt x="149151" y="161370"/>
                    </a:lnTo>
                    <a:lnTo>
                      <a:pt x="145704" y="165200"/>
                    </a:lnTo>
                    <a:lnTo>
                      <a:pt x="139137" y="159289"/>
                    </a:lnTo>
                    <a:close/>
                    <a:moveTo>
                      <a:pt x="338486" y="155132"/>
                    </a:moveTo>
                    <a:lnTo>
                      <a:pt x="341935" y="158962"/>
                    </a:lnTo>
                    <a:lnTo>
                      <a:pt x="335096" y="165120"/>
                    </a:lnTo>
                    <a:lnTo>
                      <a:pt x="331647" y="161290"/>
                    </a:lnTo>
                    <a:close/>
                    <a:moveTo>
                      <a:pt x="152755" y="145633"/>
                    </a:moveTo>
                    <a:lnTo>
                      <a:pt x="158665" y="152201"/>
                    </a:lnTo>
                    <a:lnTo>
                      <a:pt x="154835" y="155648"/>
                    </a:lnTo>
                    <a:lnTo>
                      <a:pt x="148925" y="149080"/>
                    </a:lnTo>
                    <a:close/>
                    <a:moveTo>
                      <a:pt x="328353" y="145174"/>
                    </a:moveTo>
                    <a:lnTo>
                      <a:pt x="332186" y="148619"/>
                    </a:lnTo>
                    <a:lnTo>
                      <a:pt x="326035" y="155464"/>
                    </a:lnTo>
                    <a:lnTo>
                      <a:pt x="322202" y="152019"/>
                    </a:lnTo>
                    <a:close/>
                    <a:moveTo>
                      <a:pt x="163756" y="137442"/>
                    </a:moveTo>
                    <a:lnTo>
                      <a:pt x="168949" y="144589"/>
                    </a:lnTo>
                    <a:lnTo>
                      <a:pt x="164779" y="147619"/>
                    </a:lnTo>
                    <a:lnTo>
                      <a:pt x="159586" y="140471"/>
                    </a:lnTo>
                    <a:close/>
                    <a:moveTo>
                      <a:pt x="317253" y="136697"/>
                    </a:moveTo>
                    <a:lnTo>
                      <a:pt x="321424" y="139724"/>
                    </a:lnTo>
                    <a:lnTo>
                      <a:pt x="316019" y="147172"/>
                    </a:lnTo>
                    <a:lnTo>
                      <a:pt x="311847" y="144145"/>
                    </a:lnTo>
                    <a:close/>
                    <a:moveTo>
                      <a:pt x="175753" y="129688"/>
                    </a:moveTo>
                    <a:lnTo>
                      <a:pt x="180171" y="137340"/>
                    </a:lnTo>
                    <a:lnTo>
                      <a:pt x="180139" y="137358"/>
                    </a:lnTo>
                    <a:lnTo>
                      <a:pt x="188502" y="151843"/>
                    </a:lnTo>
                    <a:lnTo>
                      <a:pt x="184038" y="154420"/>
                    </a:lnTo>
                    <a:lnTo>
                      <a:pt x="171339" y="132424"/>
                    </a:lnTo>
                    <a:lnTo>
                      <a:pt x="171371" y="132406"/>
                    </a:lnTo>
                    <a:lnTo>
                      <a:pt x="171290" y="132265"/>
                    </a:lnTo>
                    <a:close/>
                    <a:moveTo>
                      <a:pt x="305126" y="129081"/>
                    </a:moveTo>
                    <a:lnTo>
                      <a:pt x="309591" y="131655"/>
                    </a:lnTo>
                    <a:lnTo>
                      <a:pt x="309415" y="131960"/>
                    </a:lnTo>
                    <a:lnTo>
                      <a:pt x="309465" y="131989"/>
                    </a:lnTo>
                    <a:lnTo>
                      <a:pt x="304869" y="139961"/>
                    </a:lnTo>
                    <a:lnTo>
                      <a:pt x="304819" y="139933"/>
                    </a:lnTo>
                    <a:lnTo>
                      <a:pt x="296723" y="153977"/>
                    </a:lnTo>
                    <a:lnTo>
                      <a:pt x="292258" y="151403"/>
                    </a:lnTo>
                    <a:close/>
                    <a:moveTo>
                      <a:pt x="188449" y="123762"/>
                    </a:moveTo>
                    <a:lnTo>
                      <a:pt x="192044" y="131832"/>
                    </a:lnTo>
                    <a:lnTo>
                      <a:pt x="187336" y="133929"/>
                    </a:lnTo>
                    <a:lnTo>
                      <a:pt x="183741" y="125859"/>
                    </a:lnTo>
                    <a:close/>
                    <a:moveTo>
                      <a:pt x="293034" y="123001"/>
                    </a:moveTo>
                    <a:lnTo>
                      <a:pt x="297742" y="125099"/>
                    </a:lnTo>
                    <a:lnTo>
                      <a:pt x="293994" y="133505"/>
                    </a:lnTo>
                    <a:lnTo>
                      <a:pt x="289287" y="131406"/>
                    </a:lnTo>
                    <a:close/>
                    <a:moveTo>
                      <a:pt x="201496" y="118968"/>
                    </a:moveTo>
                    <a:lnTo>
                      <a:pt x="204225" y="127371"/>
                    </a:lnTo>
                    <a:lnTo>
                      <a:pt x="199323" y="128963"/>
                    </a:lnTo>
                    <a:lnTo>
                      <a:pt x="196594" y="120560"/>
                    </a:lnTo>
                    <a:close/>
                    <a:moveTo>
                      <a:pt x="279606" y="118601"/>
                    </a:moveTo>
                    <a:lnTo>
                      <a:pt x="284509" y="120190"/>
                    </a:lnTo>
                    <a:lnTo>
                      <a:pt x="281672" y="128944"/>
                    </a:lnTo>
                    <a:lnTo>
                      <a:pt x="276769" y="127355"/>
                    </a:lnTo>
                    <a:close/>
                    <a:moveTo>
                      <a:pt x="214963" y="115670"/>
                    </a:moveTo>
                    <a:lnTo>
                      <a:pt x="216799" y="124311"/>
                    </a:lnTo>
                    <a:lnTo>
                      <a:pt x="211759" y="125382"/>
                    </a:lnTo>
                    <a:lnTo>
                      <a:pt x="209922" y="116741"/>
                    </a:lnTo>
                    <a:close/>
                    <a:moveTo>
                      <a:pt x="265449" y="115253"/>
                    </a:moveTo>
                    <a:lnTo>
                      <a:pt x="270490" y="116324"/>
                    </a:lnTo>
                    <a:lnTo>
                      <a:pt x="268577" y="125325"/>
                    </a:lnTo>
                    <a:lnTo>
                      <a:pt x="263535" y="124254"/>
                    </a:lnTo>
                    <a:close/>
                    <a:moveTo>
                      <a:pt x="229063" y="113596"/>
                    </a:moveTo>
                    <a:lnTo>
                      <a:pt x="229987" y="122382"/>
                    </a:lnTo>
                    <a:lnTo>
                      <a:pt x="224862" y="122922"/>
                    </a:lnTo>
                    <a:lnTo>
                      <a:pt x="223937" y="114135"/>
                    </a:lnTo>
                    <a:close/>
                    <a:moveTo>
                      <a:pt x="237940" y="113234"/>
                    </a:moveTo>
                    <a:lnTo>
                      <a:pt x="243094" y="113234"/>
                    </a:lnTo>
                    <a:lnTo>
                      <a:pt x="243094" y="122069"/>
                    </a:lnTo>
                    <a:lnTo>
                      <a:pt x="243094" y="139002"/>
                    </a:lnTo>
                    <a:lnTo>
                      <a:pt x="237940" y="139002"/>
                    </a:lnTo>
                    <a:lnTo>
                      <a:pt x="237940" y="122069"/>
                    </a:lnTo>
                    <a:close/>
                    <a:moveTo>
                      <a:pt x="251987" y="113104"/>
                    </a:moveTo>
                    <a:lnTo>
                      <a:pt x="257113" y="113644"/>
                    </a:lnTo>
                    <a:lnTo>
                      <a:pt x="256150" y="122796"/>
                    </a:lnTo>
                    <a:lnTo>
                      <a:pt x="251025" y="122257"/>
                    </a:lnTo>
                    <a:close/>
                    <a:moveTo>
                      <a:pt x="240517" y="104767"/>
                    </a:moveTo>
                    <a:cubicBezTo>
                      <a:pt x="162109" y="104767"/>
                      <a:pt x="98425" y="168451"/>
                      <a:pt x="98425" y="246859"/>
                    </a:cubicBezTo>
                    <a:cubicBezTo>
                      <a:pt x="98425" y="325268"/>
                      <a:pt x="162109" y="388952"/>
                      <a:pt x="240517" y="388952"/>
                    </a:cubicBezTo>
                    <a:cubicBezTo>
                      <a:pt x="318926" y="388952"/>
                      <a:pt x="382610" y="325268"/>
                      <a:pt x="382610" y="246859"/>
                    </a:cubicBezTo>
                    <a:cubicBezTo>
                      <a:pt x="382610" y="168451"/>
                      <a:pt x="318926" y="104767"/>
                      <a:pt x="240517" y="104767"/>
                    </a:cubicBezTo>
                    <a:close/>
                    <a:moveTo>
                      <a:pt x="240517" y="86729"/>
                    </a:moveTo>
                    <a:cubicBezTo>
                      <a:pt x="329233" y="86729"/>
                      <a:pt x="401016" y="158880"/>
                      <a:pt x="401016" y="247227"/>
                    </a:cubicBezTo>
                    <a:cubicBezTo>
                      <a:pt x="401016" y="335575"/>
                      <a:pt x="328865" y="407726"/>
                      <a:pt x="240517" y="407726"/>
                    </a:cubicBezTo>
                    <a:cubicBezTo>
                      <a:pt x="151802" y="407726"/>
                      <a:pt x="80019" y="335575"/>
                      <a:pt x="80019" y="247227"/>
                    </a:cubicBezTo>
                    <a:cubicBezTo>
                      <a:pt x="80019" y="158880"/>
                      <a:pt x="152170" y="86729"/>
                      <a:pt x="240517" y="86729"/>
                    </a:cubicBezTo>
                    <a:close/>
                    <a:moveTo>
                      <a:pt x="261500" y="590"/>
                    </a:moveTo>
                    <a:cubicBezTo>
                      <a:pt x="290213" y="2430"/>
                      <a:pt x="318926" y="9793"/>
                      <a:pt x="345430" y="21573"/>
                    </a:cubicBezTo>
                    <a:cubicBezTo>
                      <a:pt x="358682" y="27463"/>
                      <a:pt x="371382" y="34641"/>
                      <a:pt x="383392" y="42831"/>
                    </a:cubicBezTo>
                    <a:lnTo>
                      <a:pt x="405423" y="60636"/>
                    </a:lnTo>
                    <a:lnTo>
                      <a:pt x="418685" y="35561"/>
                    </a:lnTo>
                    <a:lnTo>
                      <a:pt x="443349" y="128326"/>
                    </a:lnTo>
                    <a:lnTo>
                      <a:pt x="350584" y="103294"/>
                    </a:lnTo>
                    <a:lnTo>
                      <a:pt x="372151" y="92066"/>
                    </a:lnTo>
                    <a:lnTo>
                      <a:pt x="327392" y="59488"/>
                    </a:lnTo>
                    <a:cubicBezTo>
                      <a:pt x="305674" y="49181"/>
                      <a:pt x="282114" y="42187"/>
                      <a:pt x="257819" y="39978"/>
                    </a:cubicBezTo>
                    <a:cubicBezTo>
                      <a:pt x="209595" y="34825"/>
                      <a:pt x="159164" y="47709"/>
                      <a:pt x="119039" y="75685"/>
                    </a:cubicBezTo>
                    <a:cubicBezTo>
                      <a:pt x="78546" y="103294"/>
                      <a:pt x="47992" y="145996"/>
                      <a:pt x="35108" y="193851"/>
                    </a:cubicBezTo>
                    <a:cubicBezTo>
                      <a:pt x="28482" y="217778"/>
                      <a:pt x="26274" y="243178"/>
                      <a:pt x="28114" y="267842"/>
                    </a:cubicBezTo>
                    <a:cubicBezTo>
                      <a:pt x="30323" y="292874"/>
                      <a:pt x="36581" y="317169"/>
                      <a:pt x="47256" y="339993"/>
                    </a:cubicBezTo>
                    <a:cubicBezTo>
                      <a:pt x="68239" y="385639"/>
                      <a:pt x="106155" y="423555"/>
                      <a:pt x="152537" y="444906"/>
                    </a:cubicBezTo>
                    <a:cubicBezTo>
                      <a:pt x="198552" y="466625"/>
                      <a:pt x="252665" y="471042"/>
                      <a:pt x="302360" y="457422"/>
                    </a:cubicBezTo>
                    <a:cubicBezTo>
                      <a:pt x="327024" y="450428"/>
                      <a:pt x="350584" y="439384"/>
                      <a:pt x="371934" y="424292"/>
                    </a:cubicBezTo>
                    <a:cubicBezTo>
                      <a:pt x="382610" y="416929"/>
                      <a:pt x="392181" y="408462"/>
                      <a:pt x="401384" y="398891"/>
                    </a:cubicBezTo>
                    <a:cubicBezTo>
                      <a:pt x="410587" y="389689"/>
                      <a:pt x="418685" y="379749"/>
                      <a:pt x="426048" y="369074"/>
                    </a:cubicBezTo>
                    <a:cubicBezTo>
                      <a:pt x="455497" y="326372"/>
                      <a:pt x="469485" y="272628"/>
                      <a:pt x="463963" y="220355"/>
                    </a:cubicBezTo>
                    <a:cubicBezTo>
                      <a:pt x="463963" y="218883"/>
                      <a:pt x="464700" y="217778"/>
                      <a:pt x="466172" y="217778"/>
                    </a:cubicBezTo>
                    <a:cubicBezTo>
                      <a:pt x="467645" y="217778"/>
                      <a:pt x="468749" y="218515"/>
                      <a:pt x="468749" y="219987"/>
                    </a:cubicBezTo>
                    <a:cubicBezTo>
                      <a:pt x="475743" y="273364"/>
                      <a:pt x="463595" y="329317"/>
                      <a:pt x="434146" y="374596"/>
                    </a:cubicBezTo>
                    <a:cubicBezTo>
                      <a:pt x="426784" y="386007"/>
                      <a:pt x="418685" y="396683"/>
                      <a:pt x="409114" y="406622"/>
                    </a:cubicBezTo>
                    <a:cubicBezTo>
                      <a:pt x="399911" y="416561"/>
                      <a:pt x="389972" y="425764"/>
                      <a:pt x="378929" y="434231"/>
                    </a:cubicBezTo>
                    <a:cubicBezTo>
                      <a:pt x="357210" y="450796"/>
                      <a:pt x="332546" y="463312"/>
                      <a:pt x="306410" y="471410"/>
                    </a:cubicBezTo>
                    <a:cubicBezTo>
                      <a:pt x="254137" y="487607"/>
                      <a:pt x="195607" y="484662"/>
                      <a:pt x="144807" y="462944"/>
                    </a:cubicBezTo>
                    <a:cubicBezTo>
                      <a:pt x="93639" y="441225"/>
                      <a:pt x="50569" y="401100"/>
                      <a:pt x="25537" y="350668"/>
                    </a:cubicBezTo>
                    <a:cubicBezTo>
                      <a:pt x="13021" y="325636"/>
                      <a:pt x="4923" y="298396"/>
                      <a:pt x="1610" y="270419"/>
                    </a:cubicBezTo>
                    <a:cubicBezTo>
                      <a:pt x="-1703" y="242442"/>
                      <a:pt x="137" y="213729"/>
                      <a:pt x="6763" y="186488"/>
                    </a:cubicBezTo>
                    <a:cubicBezTo>
                      <a:pt x="19647" y="131271"/>
                      <a:pt x="53146" y="81207"/>
                      <a:pt x="99529" y="47341"/>
                    </a:cubicBezTo>
                    <a:cubicBezTo>
                      <a:pt x="145543" y="13474"/>
                      <a:pt x="204073" y="-3459"/>
                      <a:pt x="261500" y="5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grpSp>
      </p:grpSp>
    </p:spTree>
    <p:extLst>
      <p:ext uri="{BB962C8B-B14F-4D97-AF65-F5344CB8AC3E}">
        <p14:creationId xmlns:p14="http://schemas.microsoft.com/office/powerpoint/2010/main" val="2910363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0" presetClass="entr" presetSubtype="0" decel="70000" fill="hold" grpId="0" nodeType="withEffect">
                                  <p:stCondLst>
                                    <p:cond delay="0"/>
                                  </p:stCondLst>
                                  <p:iterate type="lt">
                                    <p:tmPct val="10000"/>
                                  </p:iterate>
                                  <p:childTnLst>
                                    <p:set>
                                      <p:cBhvr>
                                        <p:cTn id="19" dur="855" fill="hold">
                                          <p:stCondLst>
                                            <p:cond delay="1"/>
                                          </p:stCondLst>
                                        </p:cTn>
                                        <p:tgtEl>
                                          <p:spTgt spid="9"/>
                                        </p:tgtEl>
                                        <p:attrNameLst>
                                          <p:attrName>style.visibility</p:attrName>
                                        </p:attrNameLst>
                                      </p:cBhvr>
                                      <p:to>
                                        <p:strVal val="visible"/>
                                      </p:to>
                                    </p:set>
                                    <p:anim to="" calcmode="lin" valueType="num">
                                      <p:cBhvr>
                                        <p:cTn id="20" dur="1" fill="hold">
                                          <p:stCondLst>
                                            <p:cond delay="0"/>
                                          </p:stCondLst>
                                        </p:cTn>
                                        <p:tgtEl>
                                          <p:spTgt spid="9"/>
                                        </p:tgtEl>
                                        <p:attrNameLst>
                                          <p:attrName>ppt_x</p:attrName>
                                        </p:attrNameLst>
                                      </p:cBhvr>
                                      <p:tavLst>
                                        <p:tav tm="0">
                                          <p:val>
                                            <p:strVal val="#ppt_x"/>
                                          </p:val>
                                        </p:tav>
                                        <p:tav tm="100000">
                                          <p:val>
                                            <p:strVal val="#ppt_x+0.15*sin(rand(0-360)+0)+2"/>
                                          </p:val>
                                        </p:tav>
                                      </p:tavLst>
                                    </p:anim>
                                    <p:anim to="" calcmode="lin" valueType="num">
                                      <p:cBhvr>
                                        <p:cTn id="21" dur="1" fill="hold">
                                          <p:stCondLst>
                                            <p:cond delay="0"/>
                                          </p:stCondLst>
                                        </p:cTn>
                                        <p:tgtEl>
                                          <p:spTgt spid="9"/>
                                        </p:tgtEl>
                                        <p:attrNameLst>
                                          <p:attrName>ppt_y</p:attrName>
                                        </p:attrNameLst>
                                      </p:cBhvr>
                                      <p:tavLst>
                                        <p:tav tm="0">
                                          <p:val>
                                            <p:strVal val="#ppt_y"/>
                                          </p:val>
                                        </p:tav>
                                        <p:tav tm="100000">
                                          <p:val>
                                            <p:strVal val="#ppt_y+0.15*sin(rand(0-360)+0)+2"/>
                                          </p:val>
                                        </p:tav>
                                      </p:tavLst>
                                    </p:anim>
                                    <p:anim to="" calcmode="lin" valueType="num">
                                      <p:cBhvr>
                                        <p:cTn id="22" dur="998" fill="hold">
                                          <p:stCondLst>
                                            <p:cond delay="2"/>
                                          </p:stCondLst>
                                        </p:cTn>
                                        <p:tgtEl>
                                          <p:spTgt spid="9"/>
                                        </p:tgtEl>
                                        <p:attrNameLst>
                                          <p:attrName>style.opacity</p:attrName>
                                        </p:attrNameLst>
                                      </p:cBhvr>
                                      <p:tavLst>
                                        <p:tav tm="0">
                                          <p:val>
                                            <p:strVal val="0"/>
                                          </p:val>
                                        </p:tav>
                                        <p:tav tm="100000">
                                          <p:val>
                                            <p:strVal val="1"/>
                                          </p:val>
                                        </p:tav>
                                      </p:tavLst>
                                    </p:anim>
                                    <p:animScale>
                                      <p:cBhvr>
                                        <p:cTn id="23" dur="998" fill="hold">
                                          <p:stCondLst>
                                            <p:cond delay="1"/>
                                          </p:stCondLst>
                                        </p:cTn>
                                        <p:tgtEl>
                                          <p:spTgt spid="9"/>
                                        </p:tgtEl>
                                      </p:cBhvr>
                                      <p:from x="500000" y="500000"/>
                                      <p:to x="100000" y="100000"/>
                                    </p:animScale>
                                    <p:anim to="" calcmode="lin" valueType="num">
                                      <p:cBhvr>
                                        <p:cTn id="24" dur="714" fill="hold">
                                          <p:stCondLst>
                                            <p:cond delay="286"/>
                                          </p:stCondLst>
                                        </p:cTn>
                                        <p:tgtEl>
                                          <p:spTgt spid="9"/>
                                        </p:tgtEl>
                                        <p:attrNameLst>
                                          <p:attrName>ppt_x</p:attrName>
                                        </p:attrNameLst>
                                      </p:cBhvr>
                                      <p:tavLst>
                                        <p:tav tm="0">
                                          <p:val>
                                            <p:strVal val="ppt_x-2"/>
                                          </p:val>
                                        </p:tav>
                                        <p:tav tm="100000">
                                          <p:val>
                                            <p:strVal val="#ppt_x"/>
                                          </p:val>
                                        </p:tav>
                                      </p:tavLst>
                                    </p:anim>
                                    <p:anim to="" calcmode="lin" valueType="num">
                                      <p:cBhvr>
                                        <p:cTn id="25" dur="714" fill="hold">
                                          <p:stCondLst>
                                            <p:cond delay="286"/>
                                          </p:stCondLst>
                                        </p:cTn>
                                        <p:tgtEl>
                                          <p:spTgt spid="9"/>
                                        </p:tgtEl>
                                        <p:attrNameLst>
                                          <p:attrName>ppt_y</p:attrName>
                                        </p:attrNameLst>
                                      </p:cBhvr>
                                      <p:tavLst>
                                        <p:tav tm="0">
                                          <p:val>
                                            <p:strVal val="ppt_y-2"/>
                                          </p:val>
                                        </p:tav>
                                        <p:tav tm="100000">
                                          <p:val>
                                            <p:strVal val="#ppt_y"/>
                                          </p:val>
                                        </p:tav>
                                      </p:tavLst>
                                    </p:anim>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04</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Project Objective</a:t>
            </a:r>
          </a:p>
        </p:txBody>
      </p:sp>
    </p:spTree>
    <p:extLst>
      <p:ext uri="{BB962C8B-B14F-4D97-AF65-F5344CB8AC3E}">
        <p14:creationId xmlns:p14="http://schemas.microsoft.com/office/powerpoint/2010/main" val="1612682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F4D2CA4-25DC-632E-539B-DCC803A27FCB}"/>
              </a:ext>
            </a:extLst>
          </p:cNvPr>
          <p:cNvSpPr txBox="1"/>
          <p:nvPr/>
        </p:nvSpPr>
        <p:spPr>
          <a:xfrm>
            <a:off x="5758602" y="2405231"/>
            <a:ext cx="6232208" cy="2732166"/>
          </a:xfrm>
          <a:prstGeom prst="rect">
            <a:avLst/>
          </a:prstGeom>
          <a:noFill/>
        </p:spPr>
        <p:txBody>
          <a:bodyPr wrap="square" rtlCol="0" anchor="t">
            <a:no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Reduce accidents from blind spots and risky overtaking.</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Improve road safety through better driver awareness.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Provide real-time visibility and alerts to following vehicles.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Enable data logging for driving analysis.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Solve these problems using an affordable and efficient system.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p:txBody>
      </p:sp>
      <p:pic>
        <p:nvPicPr>
          <p:cNvPr id="3" name="图片 2">
            <a:extLst>
              <a:ext uri="{FF2B5EF4-FFF2-40B4-BE49-F238E27FC236}">
                <a16:creationId xmlns:a16="http://schemas.microsoft.com/office/drawing/2014/main" id="{1AC40D84-940F-B69C-CB19-A7E18E390C83}"/>
              </a:ext>
            </a:extLst>
          </p:cNvPr>
          <p:cNvPicPr>
            <a:picLocks noChangeAspect="1"/>
          </p:cNvPicPr>
          <p:nvPr/>
        </p:nvPicPr>
        <p:blipFill>
          <a:blip r:embed="rId2">
            <a:extLst>
              <a:ext uri="{28A0092B-C50C-407E-A947-70E740481C1C}">
                <a14:useLocalDpi xmlns:a14="http://schemas.microsoft.com/office/drawing/2010/main" val="0"/>
              </a:ext>
            </a:extLst>
          </a:blip>
          <a:srcRect l="2334" r="2334"/>
          <a:stretch/>
        </p:blipFill>
        <p:spPr>
          <a:xfrm>
            <a:off x="1426538" y="4429326"/>
            <a:ext cx="3134154" cy="2260399"/>
          </a:xfrm>
          <a:prstGeom prst="roundRect">
            <a:avLst>
              <a:gd name="adj" fmla="val 4167"/>
            </a:avLst>
          </a:prstGeom>
          <a:solidFill>
            <a:srgbClr val="FFFFFF"/>
          </a:solidFill>
          <a:ln w="76200" cap="sq">
            <a:solidFill>
              <a:srgbClr val="EAEAEA"/>
            </a:solidFill>
            <a:miter lim="800000"/>
          </a:ln>
          <a:effectLst>
            <a:glow rad="228600">
              <a:schemeClr val="accent4">
                <a:satMod val="175000"/>
                <a:alpha val="40000"/>
              </a:schemeClr>
            </a:glow>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4</a:t>
              </a:r>
              <a:endParaRPr lang="zh-CN" altLang="en-US" sz="2400" dirty="0">
                <a:cs typeface="+mn-ea"/>
                <a:sym typeface="+mn-lt"/>
              </a:endParaRPr>
            </a:p>
          </p:txBody>
        </p:sp>
        <p:sp>
          <p:nvSpPr>
            <p:cNvPr id="2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Objective</a:t>
              </a:r>
            </a:p>
          </p:txBody>
        </p:sp>
      </p:grpSp>
      <p:sp>
        <p:nvSpPr>
          <p:cNvPr id="2" name="Rectangle 1">
            <a:extLst>
              <a:ext uri="{FF2B5EF4-FFF2-40B4-BE49-F238E27FC236}">
                <a16:creationId xmlns:a16="http://schemas.microsoft.com/office/drawing/2014/main" id="{B9AF35FF-E60B-0B1A-C95B-D2534D3E5AF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5B8E7B7-4977-0A8B-DBE7-9B1FC9FF573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02671E20-CF71-C768-5257-C048EBEF0169}"/>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3940FB1C-F597-58AD-5A00-E85989D28019}"/>
              </a:ext>
            </a:extLst>
          </p:cNvPr>
          <p:cNvSpPr txBox="1"/>
          <p:nvPr/>
        </p:nvSpPr>
        <p:spPr>
          <a:xfrm>
            <a:off x="7592445" y="1578699"/>
            <a:ext cx="2564521" cy="369332"/>
          </a:xfrm>
          <a:prstGeom prst="rect">
            <a:avLst/>
          </a:prstGeom>
          <a:solidFill>
            <a:srgbClr val="FF0000"/>
          </a:solidFill>
        </p:spPr>
        <p:txBody>
          <a:bodyPr wrap="square">
            <a:spAutoFit/>
          </a:bodyPr>
          <a:lstStyle/>
          <a:p>
            <a:pPr algn="ctr"/>
            <a:r>
              <a:rPr lang="en-US" dirty="0">
                <a:solidFill>
                  <a:schemeClr val="bg1"/>
                </a:solidFill>
                <a:highlight>
                  <a:srgbClr val="FF0000"/>
                </a:highlight>
              </a:rPr>
              <a:t>What we aim to solve?</a:t>
            </a:r>
          </a:p>
        </p:txBody>
      </p:sp>
      <p:pic>
        <p:nvPicPr>
          <p:cNvPr id="15" name="Picture 14">
            <a:extLst>
              <a:ext uri="{FF2B5EF4-FFF2-40B4-BE49-F238E27FC236}">
                <a16:creationId xmlns:a16="http://schemas.microsoft.com/office/drawing/2014/main" id="{8B3E5048-F5BE-4853-06DE-B09311BC9CA6}"/>
              </a:ext>
            </a:extLst>
          </p:cNvPr>
          <p:cNvPicPr>
            <a:picLocks noChangeAspect="1"/>
          </p:cNvPicPr>
          <p:nvPr/>
        </p:nvPicPr>
        <p:blipFill>
          <a:blip r:embed="rId3">
            <a:extLst>
              <a:ext uri="{28A0092B-C50C-407E-A947-70E740481C1C}">
                <a14:useLocalDpi xmlns:a14="http://schemas.microsoft.com/office/drawing/2010/main" val="0"/>
              </a:ext>
            </a:extLst>
          </a:blip>
          <a:srcRect l="13981" t="8889" r="16018" b="16270"/>
          <a:stretch/>
        </p:blipFill>
        <p:spPr>
          <a:xfrm>
            <a:off x="344065" y="1082816"/>
            <a:ext cx="2227686" cy="3175668"/>
          </a:xfrm>
          <a:prstGeom prst="rect">
            <a:avLst/>
          </a:prstGeom>
          <a:effectLst>
            <a:glow rad="139700">
              <a:schemeClr val="accent2">
                <a:satMod val="175000"/>
                <a:alpha val="40000"/>
              </a:schemeClr>
            </a:glow>
          </a:effectLst>
        </p:spPr>
      </p:pic>
      <p:pic>
        <p:nvPicPr>
          <p:cNvPr id="17" name="Picture 16">
            <a:extLst>
              <a:ext uri="{FF2B5EF4-FFF2-40B4-BE49-F238E27FC236}">
                <a16:creationId xmlns:a16="http://schemas.microsoft.com/office/drawing/2014/main" id="{533C4B2C-593D-D316-9475-857356CBE537}"/>
              </a:ext>
            </a:extLst>
          </p:cNvPr>
          <p:cNvPicPr>
            <a:picLocks noChangeAspect="1"/>
          </p:cNvPicPr>
          <p:nvPr/>
        </p:nvPicPr>
        <p:blipFill>
          <a:blip r:embed="rId4">
            <a:extLst>
              <a:ext uri="{28A0092B-C50C-407E-A947-70E740481C1C}">
                <a14:useLocalDpi xmlns:a14="http://schemas.microsoft.com/office/drawing/2010/main" val="0"/>
              </a:ext>
            </a:extLst>
          </a:blip>
          <a:srcRect l="3148" t="2685" r="7477" b="14310"/>
          <a:stretch/>
        </p:blipFill>
        <p:spPr>
          <a:xfrm>
            <a:off x="2781105" y="1075904"/>
            <a:ext cx="2564521" cy="3175668"/>
          </a:xfrm>
          <a:prstGeom prst="rect">
            <a:avLst/>
          </a:prstGeom>
          <a:effectLst>
            <a:glow rad="139700">
              <a:schemeClr val="accent2">
                <a:satMod val="175000"/>
                <a:alpha val="40000"/>
              </a:schemeClr>
            </a:glo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B52E-5622-0354-9C2B-FC9E06A57A9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1FF4A24-B7C0-3187-E19E-CE53716809F8}"/>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5A7C6EB6-BC30-5205-CECF-4D210BA587B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6CD2DCF5-D47D-1DB5-787F-EAA916F0A45B}"/>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49423B56-BEBE-C815-3E72-EDE2D2B3229C}"/>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5277424-CF6E-571F-9FA1-4BBAA598EB68}"/>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05</a:t>
            </a:r>
            <a:endParaRPr lang="zh-CN" altLang="en-US" sz="11500" b="1" dirty="0"/>
          </a:p>
        </p:txBody>
      </p:sp>
      <p:sp>
        <p:nvSpPr>
          <p:cNvPr id="9" name="文本框 8">
            <a:extLst>
              <a:ext uri="{FF2B5EF4-FFF2-40B4-BE49-F238E27FC236}">
                <a16:creationId xmlns:a16="http://schemas.microsoft.com/office/drawing/2014/main" id="{5E22DCDB-9573-7CD2-BB17-D321C9918FB7}"/>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Proposed Solution</a:t>
            </a:r>
          </a:p>
        </p:txBody>
      </p:sp>
    </p:spTree>
    <p:extLst>
      <p:ext uri="{BB962C8B-B14F-4D97-AF65-F5344CB8AC3E}">
        <p14:creationId xmlns:p14="http://schemas.microsoft.com/office/powerpoint/2010/main" val="1152590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4CDAA3F-C051-BC11-BF51-B91398F88285}"/>
              </a:ext>
            </a:extLst>
          </p:cNvPr>
          <p:cNvGrpSpPr/>
          <p:nvPr/>
        </p:nvGrpSpPr>
        <p:grpSpPr>
          <a:xfrm>
            <a:off x="344064" y="321675"/>
            <a:ext cx="4685136" cy="613967"/>
            <a:chOff x="506110" y="365760"/>
            <a:chExt cx="4685136" cy="613967"/>
          </a:xfrm>
        </p:grpSpPr>
        <p:sp>
          <p:nvSpPr>
            <p:cNvPr id="9"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5</a:t>
              </a:r>
              <a:endParaRPr lang="zh-CN" altLang="en-US" sz="2400" dirty="0">
                <a:cs typeface="+mn-ea"/>
                <a:sym typeface="+mn-lt"/>
              </a:endParaRPr>
            </a:p>
          </p:txBody>
        </p:sp>
        <p:sp>
          <p:nvSpPr>
            <p:cNvPr id="10"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Proposed Solution</a:t>
              </a:r>
            </a:p>
          </p:txBody>
        </p:sp>
      </p:grpSp>
      <p:sp>
        <p:nvSpPr>
          <p:cNvPr id="13" name="矩形 12">
            <a:extLst>
              <a:ext uri="{FF2B5EF4-FFF2-40B4-BE49-F238E27FC236}">
                <a16:creationId xmlns:a16="http://schemas.microsoft.com/office/drawing/2014/main" id="{B918D9CC-D674-1298-4ADD-C1C36381745E}"/>
              </a:ext>
            </a:extLst>
          </p:cNvPr>
          <p:cNvSpPr/>
          <p:nvPr/>
        </p:nvSpPr>
        <p:spPr>
          <a:xfrm>
            <a:off x="958030" y="1569313"/>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7"/>
          <p:cNvSpPr txBox="1"/>
          <p:nvPr/>
        </p:nvSpPr>
        <p:spPr>
          <a:xfrm>
            <a:off x="1100138" y="1847645"/>
            <a:ext cx="6171809" cy="3689917"/>
          </a:xfrm>
          <a:prstGeom prst="rect">
            <a:avLst/>
          </a:prstGeom>
          <a:noFill/>
        </p:spPr>
        <p:txBody>
          <a:bodyPr wrap="square" rtlCol="0" anchor="t">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Use affordable hardware (camera, sensors, LCD, LEDs) for a smart safety system that can be easily installed on any vehicle.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Stream real time front road video to assist in overtaking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Detect nearby vehicles and give visual &amp; audio alerts using LED indicators.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Reduce accidents by improving visibility and awareness.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Log vehicle &amp; driving data on a web dashboard.</a:t>
            </a: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A8C747D4-6D23-6584-13DA-ED193891016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AB11E0E-E904-809C-D85C-0F43048347C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5E4F4914-CEF4-F44A-0FB3-4F068ED135A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F34B479-0FBD-8B05-B9E4-9930E3D11FDA}"/>
              </a:ext>
            </a:extLst>
          </p:cNvPr>
          <p:cNvSpPr txBox="1"/>
          <p:nvPr/>
        </p:nvSpPr>
        <p:spPr>
          <a:xfrm>
            <a:off x="5135357" y="784143"/>
            <a:ext cx="1921285" cy="369332"/>
          </a:xfrm>
          <a:prstGeom prst="rect">
            <a:avLst/>
          </a:prstGeom>
          <a:solidFill>
            <a:srgbClr val="FF0000"/>
          </a:solidFill>
        </p:spPr>
        <p:txBody>
          <a:bodyPr wrap="square">
            <a:spAutoFit/>
          </a:bodyPr>
          <a:lstStyle/>
          <a:p>
            <a:pPr algn="ctr"/>
            <a:r>
              <a:rPr lang="en-US" dirty="0">
                <a:solidFill>
                  <a:schemeClr val="bg1"/>
                </a:solidFill>
                <a:highlight>
                  <a:srgbClr val="FF0000"/>
                </a:highlight>
              </a:rPr>
              <a:t>How we solved it  </a:t>
            </a:r>
          </a:p>
        </p:txBody>
      </p:sp>
    </p:spTree>
    <p:extLst>
      <p:ext uri="{BB962C8B-B14F-4D97-AF65-F5344CB8AC3E}">
        <p14:creationId xmlns:p14="http://schemas.microsoft.com/office/powerpoint/2010/main" val="712720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B19F-562F-8852-3B75-CE44E1EB919D}"/>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1FBABFC8-712D-71BA-6998-8A3D3E5F8670}"/>
              </a:ext>
            </a:extLst>
          </p:cNvPr>
          <p:cNvGrpSpPr/>
          <p:nvPr/>
        </p:nvGrpSpPr>
        <p:grpSpPr>
          <a:xfrm>
            <a:off x="344064" y="321675"/>
            <a:ext cx="4685136" cy="613967"/>
            <a:chOff x="506110" y="365760"/>
            <a:chExt cx="4685136" cy="613967"/>
          </a:xfrm>
        </p:grpSpPr>
        <p:sp>
          <p:nvSpPr>
            <p:cNvPr id="9" name="矩形: 圆角 8">
              <a:extLst>
                <a:ext uri="{FF2B5EF4-FFF2-40B4-BE49-F238E27FC236}">
                  <a16:creationId xmlns:a16="http://schemas.microsoft.com/office/drawing/2014/main" id="{6827B427-2BFE-1F1F-6BF8-3196BC91FDBB}"/>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5</a:t>
              </a:r>
              <a:endParaRPr lang="zh-CN" altLang="en-US" sz="2400" dirty="0">
                <a:cs typeface="+mn-ea"/>
                <a:sym typeface="+mn-lt"/>
              </a:endParaRPr>
            </a:p>
          </p:txBody>
        </p:sp>
        <p:sp>
          <p:nvSpPr>
            <p:cNvPr id="10" name="文本框 9">
              <a:extLst>
                <a:ext uri="{FF2B5EF4-FFF2-40B4-BE49-F238E27FC236}">
                  <a16:creationId xmlns:a16="http://schemas.microsoft.com/office/drawing/2014/main" id="{D2A111A4-B98C-0EAF-B8B6-7CB26AC0A5A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Proposed Solution</a:t>
              </a:r>
            </a:p>
          </p:txBody>
        </p:sp>
      </p:grpSp>
      <p:sp>
        <p:nvSpPr>
          <p:cNvPr id="2" name="Rectangle 1">
            <a:extLst>
              <a:ext uri="{FF2B5EF4-FFF2-40B4-BE49-F238E27FC236}">
                <a16:creationId xmlns:a16="http://schemas.microsoft.com/office/drawing/2014/main" id="{6784089F-7E20-D252-D0B2-22873D9ED2A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C39AACD-B480-DDCA-9E16-B303D5FDBD06}"/>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0549EC1E-EE9E-8FA1-C526-29917B9E9F5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29936D30-2913-6C20-C56F-9EDED94FD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30" y="1658938"/>
            <a:ext cx="10293923" cy="3915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7372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A944-037B-959B-442C-606B5E83FC9C}"/>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27CBB6FB-DBEF-A40F-BA65-0EB9BFC768A2}"/>
              </a:ext>
            </a:extLst>
          </p:cNvPr>
          <p:cNvGrpSpPr/>
          <p:nvPr/>
        </p:nvGrpSpPr>
        <p:grpSpPr>
          <a:xfrm>
            <a:off x="344064" y="321675"/>
            <a:ext cx="4685136" cy="613967"/>
            <a:chOff x="506110" y="365760"/>
            <a:chExt cx="4685136" cy="613967"/>
          </a:xfrm>
        </p:grpSpPr>
        <p:sp>
          <p:nvSpPr>
            <p:cNvPr id="9" name="矩形: 圆角 8">
              <a:extLst>
                <a:ext uri="{FF2B5EF4-FFF2-40B4-BE49-F238E27FC236}">
                  <a16:creationId xmlns:a16="http://schemas.microsoft.com/office/drawing/2014/main" id="{5FACA4A3-59D4-D081-25E3-37AD8FC07206}"/>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5</a:t>
              </a:r>
              <a:endParaRPr lang="zh-CN" altLang="en-US" sz="2400" dirty="0">
                <a:cs typeface="+mn-ea"/>
                <a:sym typeface="+mn-lt"/>
              </a:endParaRPr>
            </a:p>
          </p:txBody>
        </p:sp>
        <p:sp>
          <p:nvSpPr>
            <p:cNvPr id="10" name="文本框 9">
              <a:extLst>
                <a:ext uri="{FF2B5EF4-FFF2-40B4-BE49-F238E27FC236}">
                  <a16:creationId xmlns:a16="http://schemas.microsoft.com/office/drawing/2014/main" id="{ADF2168C-DD3B-D7B3-8508-F8A9EC8F77A7}"/>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Proposed Solution</a:t>
              </a:r>
            </a:p>
          </p:txBody>
        </p:sp>
      </p:grpSp>
      <p:sp>
        <p:nvSpPr>
          <p:cNvPr id="13" name="矩形 12">
            <a:extLst>
              <a:ext uri="{FF2B5EF4-FFF2-40B4-BE49-F238E27FC236}">
                <a16:creationId xmlns:a16="http://schemas.microsoft.com/office/drawing/2014/main" id="{313C271E-AD61-71D5-4A89-B6AE3FE9C5FE}"/>
              </a:ext>
            </a:extLst>
          </p:cNvPr>
          <p:cNvSpPr/>
          <p:nvPr/>
        </p:nvSpPr>
        <p:spPr>
          <a:xfrm>
            <a:off x="457968" y="1042461"/>
            <a:ext cx="11500670" cy="5493863"/>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Rectangle 1">
            <a:extLst>
              <a:ext uri="{FF2B5EF4-FFF2-40B4-BE49-F238E27FC236}">
                <a16:creationId xmlns:a16="http://schemas.microsoft.com/office/drawing/2014/main" id="{326D3DFD-7CE8-0766-30E0-2D9C347A3BE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57C5E5C-1FA2-2DCE-45FE-E8FD06A9328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8F46E039-F8C6-F5B5-C082-875D7F55DAFA}"/>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A51D1-B99A-84AA-D032-ADE7DC1D60D3}"/>
              </a:ext>
            </a:extLst>
          </p:cNvPr>
          <p:cNvPicPr>
            <a:picLocks noChangeAspect="1"/>
          </p:cNvPicPr>
          <p:nvPr/>
        </p:nvPicPr>
        <p:blipFill>
          <a:blip r:embed="rId2"/>
          <a:stretch>
            <a:fillRect/>
          </a:stretch>
        </p:blipFill>
        <p:spPr>
          <a:xfrm>
            <a:off x="1051282" y="1568947"/>
            <a:ext cx="3203078" cy="4091579"/>
          </a:xfrm>
          <a:prstGeom prst="rect">
            <a:avLst/>
          </a:prstGeom>
        </p:spPr>
      </p:pic>
      <p:pic>
        <p:nvPicPr>
          <p:cNvPr id="11" name="Picture 10">
            <a:extLst>
              <a:ext uri="{FF2B5EF4-FFF2-40B4-BE49-F238E27FC236}">
                <a16:creationId xmlns:a16="http://schemas.microsoft.com/office/drawing/2014/main" id="{3C52E536-D77B-D14B-18B1-3356ED94BB34}"/>
              </a:ext>
            </a:extLst>
          </p:cNvPr>
          <p:cNvPicPr>
            <a:picLocks noChangeAspect="1"/>
          </p:cNvPicPr>
          <p:nvPr/>
        </p:nvPicPr>
        <p:blipFill>
          <a:blip r:embed="rId3"/>
          <a:stretch>
            <a:fillRect/>
          </a:stretch>
        </p:blipFill>
        <p:spPr>
          <a:xfrm>
            <a:off x="4847674" y="1708761"/>
            <a:ext cx="3674002" cy="3974071"/>
          </a:xfrm>
          <a:prstGeom prst="rect">
            <a:avLst/>
          </a:prstGeom>
        </p:spPr>
      </p:pic>
      <p:graphicFrame>
        <p:nvGraphicFramePr>
          <p:cNvPr id="12" name="Table 11">
            <a:extLst>
              <a:ext uri="{FF2B5EF4-FFF2-40B4-BE49-F238E27FC236}">
                <a16:creationId xmlns:a16="http://schemas.microsoft.com/office/drawing/2014/main" id="{30CB7818-776C-BFE6-0854-EDA219180C95}"/>
              </a:ext>
            </a:extLst>
          </p:cNvPr>
          <p:cNvGraphicFramePr>
            <a:graphicFrameLocks noGrp="1"/>
          </p:cNvGraphicFramePr>
          <p:nvPr>
            <p:extLst>
              <p:ext uri="{D42A27DB-BD31-4B8C-83A1-F6EECF244321}">
                <p14:modId xmlns:p14="http://schemas.microsoft.com/office/powerpoint/2010/main" val="1228080129"/>
              </p:ext>
            </p:extLst>
          </p:nvPr>
        </p:nvGraphicFramePr>
        <p:xfrm>
          <a:off x="1570216" y="5900699"/>
          <a:ext cx="2373134" cy="365760"/>
        </p:xfrm>
        <a:graphic>
          <a:graphicData uri="http://schemas.openxmlformats.org/drawingml/2006/table">
            <a:tbl>
              <a:tblPr firstRow="1" bandRow="1">
                <a:tableStyleId>{5C22544A-7EE6-4342-B048-85BDC9FD1C3A}</a:tableStyleId>
              </a:tblPr>
              <a:tblGrid>
                <a:gridCol w="2373134">
                  <a:extLst>
                    <a:ext uri="{9D8B030D-6E8A-4147-A177-3AD203B41FA5}">
                      <a16:colId xmlns:a16="http://schemas.microsoft.com/office/drawing/2014/main" val="3152329744"/>
                    </a:ext>
                  </a:extLst>
                </a:gridCol>
              </a:tblGrid>
              <a:tr h="357226">
                <a:tc>
                  <a:txBody>
                    <a:bodyPr/>
                    <a:lstStyle/>
                    <a:p>
                      <a:pPr algn="ctr"/>
                      <a:r>
                        <a:rPr lang="en-US" dirty="0"/>
                        <a:t>FRONT VIEW</a:t>
                      </a:r>
                    </a:p>
                  </a:txBody>
                  <a:tcPr/>
                </a:tc>
                <a:extLst>
                  <a:ext uri="{0D108BD9-81ED-4DB2-BD59-A6C34878D82A}">
                    <a16:rowId xmlns:a16="http://schemas.microsoft.com/office/drawing/2014/main" val="2114623226"/>
                  </a:ext>
                </a:extLst>
              </a:tr>
            </a:tbl>
          </a:graphicData>
        </a:graphic>
      </p:graphicFrame>
      <p:graphicFrame>
        <p:nvGraphicFramePr>
          <p:cNvPr id="15" name="Table 14">
            <a:extLst>
              <a:ext uri="{FF2B5EF4-FFF2-40B4-BE49-F238E27FC236}">
                <a16:creationId xmlns:a16="http://schemas.microsoft.com/office/drawing/2014/main" id="{9A2A8C59-0C5A-14A6-637E-A6E1A70F20E7}"/>
              </a:ext>
            </a:extLst>
          </p:cNvPr>
          <p:cNvGraphicFramePr>
            <a:graphicFrameLocks noGrp="1"/>
          </p:cNvGraphicFramePr>
          <p:nvPr>
            <p:extLst>
              <p:ext uri="{D42A27DB-BD31-4B8C-83A1-F6EECF244321}">
                <p14:modId xmlns:p14="http://schemas.microsoft.com/office/powerpoint/2010/main" val="2862586120"/>
              </p:ext>
            </p:extLst>
          </p:nvPr>
        </p:nvGraphicFramePr>
        <p:xfrm>
          <a:off x="6543675" y="5926698"/>
          <a:ext cx="3674002" cy="365760"/>
        </p:xfrm>
        <a:graphic>
          <a:graphicData uri="http://schemas.openxmlformats.org/drawingml/2006/table">
            <a:tbl>
              <a:tblPr firstRow="1" bandRow="1">
                <a:tableStyleId>{5C22544A-7EE6-4342-B048-85BDC9FD1C3A}</a:tableStyleId>
              </a:tblPr>
              <a:tblGrid>
                <a:gridCol w="3674002">
                  <a:extLst>
                    <a:ext uri="{9D8B030D-6E8A-4147-A177-3AD203B41FA5}">
                      <a16:colId xmlns:a16="http://schemas.microsoft.com/office/drawing/2014/main" val="3152329744"/>
                    </a:ext>
                  </a:extLst>
                </a:gridCol>
              </a:tblGrid>
              <a:tr h="365760">
                <a:tc>
                  <a:txBody>
                    <a:bodyPr/>
                    <a:lstStyle/>
                    <a:p>
                      <a:pPr algn="ctr"/>
                      <a:r>
                        <a:rPr lang="en-US" dirty="0"/>
                        <a:t>BACK VIEW</a:t>
                      </a:r>
                    </a:p>
                  </a:txBody>
                  <a:tcPr/>
                </a:tc>
                <a:extLst>
                  <a:ext uri="{0D108BD9-81ED-4DB2-BD59-A6C34878D82A}">
                    <a16:rowId xmlns:a16="http://schemas.microsoft.com/office/drawing/2014/main" val="2114623226"/>
                  </a:ext>
                </a:extLst>
              </a:tr>
            </a:tbl>
          </a:graphicData>
        </a:graphic>
      </p:graphicFrame>
      <p:pic>
        <p:nvPicPr>
          <p:cNvPr id="16" name="Picture 15">
            <a:extLst>
              <a:ext uri="{FF2B5EF4-FFF2-40B4-BE49-F238E27FC236}">
                <a16:creationId xmlns:a16="http://schemas.microsoft.com/office/drawing/2014/main" id="{10B02F5A-2884-9D1D-031B-9ED6527734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00985" y="2757488"/>
            <a:ext cx="3233383" cy="2300288"/>
          </a:xfrm>
          <a:prstGeom prst="rect">
            <a:avLst/>
          </a:prstGeom>
        </p:spPr>
      </p:pic>
    </p:spTree>
    <p:extLst>
      <p:ext uri="{BB962C8B-B14F-4D97-AF65-F5344CB8AC3E}">
        <p14:creationId xmlns:p14="http://schemas.microsoft.com/office/powerpoint/2010/main" val="1918013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06</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Tools &amp; Technologies</a:t>
            </a:r>
          </a:p>
        </p:txBody>
      </p:sp>
    </p:spTree>
    <p:extLst>
      <p:ext uri="{BB962C8B-B14F-4D97-AF65-F5344CB8AC3E}">
        <p14:creationId xmlns:p14="http://schemas.microsoft.com/office/powerpoint/2010/main" val="3785618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B56BEBB-3BB8-EADD-B69D-6AE71CEFB3FD}"/>
              </a:ext>
            </a:extLst>
          </p:cNvPr>
          <p:cNvSpPr/>
          <p:nvPr/>
        </p:nvSpPr>
        <p:spPr>
          <a:xfrm>
            <a:off x="997482" y="1489250"/>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矩形 18">
            <a:extLst>
              <a:ext uri="{FF2B5EF4-FFF2-40B4-BE49-F238E27FC236}">
                <a16:creationId xmlns:a16="http://schemas.microsoft.com/office/drawing/2014/main" id="{3BBD3E28-D854-EC84-2CDF-D112EADCE742}"/>
              </a:ext>
            </a:extLst>
          </p:cNvPr>
          <p:cNvSpPr/>
          <p:nvPr/>
        </p:nvSpPr>
        <p:spPr>
          <a:xfrm>
            <a:off x="6356561" y="1489250"/>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6</a:t>
              </a:r>
              <a:endParaRPr lang="zh-CN" altLang="en-US" sz="2400" dirty="0">
                <a:cs typeface="+mn-ea"/>
                <a:sym typeface="+mn-lt"/>
              </a:endParaRPr>
            </a:p>
          </p:txBody>
        </p:sp>
        <p:sp>
          <p:nvSpPr>
            <p:cNvPr id="3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Tools &amp; Technologies</a:t>
              </a:r>
            </a:p>
          </p:txBody>
        </p:sp>
      </p:grpSp>
      <p:sp>
        <p:nvSpPr>
          <p:cNvPr id="2" name="Rectangle 1"/>
          <p:cNvSpPr/>
          <p:nvPr/>
        </p:nvSpPr>
        <p:spPr>
          <a:xfrm>
            <a:off x="3724453" y="2841075"/>
            <a:ext cx="4992072" cy="1623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矩形 11">
            <a:extLst>
              <a:ext uri="{FF2B5EF4-FFF2-40B4-BE49-F238E27FC236}">
                <a16:creationId xmlns:a16="http://schemas.microsoft.com/office/drawing/2014/main" id="{2B56BEBB-3BB8-EADD-B69D-6AE71CEFB3FD}"/>
              </a:ext>
            </a:extLst>
          </p:cNvPr>
          <p:cNvSpPr/>
          <p:nvPr/>
        </p:nvSpPr>
        <p:spPr>
          <a:xfrm>
            <a:off x="3724453" y="2841075"/>
            <a:ext cx="4992072" cy="1623280"/>
          </a:xfrm>
          <a:prstGeom prst="rect">
            <a:avLst/>
          </a:prstGeom>
          <a:solidFill>
            <a:schemeClr val="bg1">
              <a:lumMod val="95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p:cNvSpPr txBox="1"/>
          <p:nvPr/>
        </p:nvSpPr>
        <p:spPr>
          <a:xfrm>
            <a:off x="1028700" y="1772927"/>
            <a:ext cx="4717518" cy="13234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Hardware: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Camera, Ultrasonic Sensors, Node MCU, Buzzers, Arduino UNO, LCD(ILI-9486), LED lights </a:t>
            </a:r>
            <a:endParaRPr lang="en-US" sz="2000" dirty="0"/>
          </a:p>
        </p:txBody>
      </p:sp>
      <p:sp>
        <p:nvSpPr>
          <p:cNvPr id="47" name="TextBox 46"/>
          <p:cNvSpPr txBox="1"/>
          <p:nvPr/>
        </p:nvSpPr>
        <p:spPr>
          <a:xfrm>
            <a:off x="6597604" y="1947044"/>
            <a:ext cx="4565696" cy="707886"/>
          </a:xfrm>
          <a:prstGeom prst="rect">
            <a:avLst/>
          </a:prstGeom>
          <a:noFill/>
        </p:spPr>
        <p:txBody>
          <a:bodyPr wrap="square" rtlCol="0">
            <a:spAutoFit/>
          </a:bodyPr>
          <a:lstStyle/>
          <a:p>
            <a:r>
              <a:rPr lang="en-US" sz="2000" b="1" dirty="0"/>
              <a:t>Software:</a:t>
            </a:r>
          </a:p>
          <a:p>
            <a:r>
              <a:rPr lang="en-US" sz="2000" dirty="0"/>
              <a:t>Python, YOLO 3, OpenCV, Arduino IDE</a:t>
            </a:r>
          </a:p>
        </p:txBody>
      </p:sp>
      <p:sp>
        <p:nvSpPr>
          <p:cNvPr id="48" name="TextBox 47"/>
          <p:cNvSpPr txBox="1"/>
          <p:nvPr/>
        </p:nvSpPr>
        <p:spPr>
          <a:xfrm>
            <a:off x="4137213" y="3329550"/>
            <a:ext cx="4438696"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Techniques: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Image Processing, Model Training, </a:t>
            </a:r>
            <a:r>
              <a:rPr kumimoji="0" lang="en-US" altLang="en-US" sz="2000" b="0" i="0" u="none" strike="noStrike" cap="none" normalizeH="0" baseline="0" dirty="0" err="1">
                <a:ln>
                  <a:noFill/>
                </a:ln>
                <a:solidFill>
                  <a:schemeClr val="tx1"/>
                </a:solidFill>
                <a:effectLst/>
              </a:rPr>
              <a:t>Roboflow</a:t>
            </a:r>
            <a:endParaRPr kumimoji="0" lang="en-US" altLang="en-US" sz="2000" b="0" i="0" u="none" strike="noStrike" cap="none" normalizeH="0" baseline="0" dirty="0">
              <a:ln>
                <a:noFill/>
              </a:ln>
              <a:solidFill>
                <a:schemeClr val="tx1"/>
              </a:solidFill>
              <a:effectLst/>
            </a:endParaRPr>
          </a:p>
        </p:txBody>
      </p:sp>
      <p:sp>
        <p:nvSpPr>
          <p:cNvPr id="3" name="Rectangle 1">
            <a:extLst>
              <a:ext uri="{FF2B5EF4-FFF2-40B4-BE49-F238E27FC236}">
                <a16:creationId xmlns:a16="http://schemas.microsoft.com/office/drawing/2014/main" id="{81E3A216-1D49-8060-1E05-83027A3AA924}"/>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776473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FCEFD-1D4C-B7AE-8F68-05045A17D4D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8FCA910-B453-B6AC-C600-C17B744D33B5}"/>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B2A197B3-0AA8-4C8B-B5DF-294376AEF424}"/>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35BB79BD-F2EB-D826-7F01-861DF025956A}"/>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AFF8D1BA-7D09-E7E0-D99B-798ECD438D61}"/>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9F73215-EEB5-D19B-92FB-9AC0518F8AF0}"/>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07</a:t>
            </a:r>
            <a:endParaRPr lang="zh-CN" altLang="en-US" sz="11500" b="1" dirty="0"/>
          </a:p>
        </p:txBody>
      </p:sp>
      <p:sp>
        <p:nvSpPr>
          <p:cNvPr id="9" name="文本框 8">
            <a:extLst>
              <a:ext uri="{FF2B5EF4-FFF2-40B4-BE49-F238E27FC236}">
                <a16:creationId xmlns:a16="http://schemas.microsoft.com/office/drawing/2014/main" id="{5385C749-F4C6-CA8C-5594-AC88C841B8B4}"/>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Components</a:t>
            </a:r>
          </a:p>
        </p:txBody>
      </p:sp>
    </p:spTree>
    <p:extLst>
      <p:ext uri="{BB962C8B-B14F-4D97-AF65-F5344CB8AC3E}">
        <p14:creationId xmlns:p14="http://schemas.microsoft.com/office/powerpoint/2010/main" val="2211488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BA04F-B186-07BF-ED32-824E88D00761}"/>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AFADFE92-C3CC-A884-94F1-CC43CC09C54F}"/>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2FDDE826-C791-274C-9612-AC46C28F68B7}"/>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8D790C96-E950-204E-3EAE-7DE43D3F791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27CF3A3B-BBB2-7774-7DA9-C3AB61B55220}"/>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299D98E-D6F5-AAA0-CA5F-F99BDCE7D760}"/>
              </a:ext>
            </a:extLst>
          </p:cNvPr>
          <p:cNvPicPr>
            <a:picLocks noChangeAspect="1"/>
          </p:cNvPicPr>
          <p:nvPr/>
        </p:nvPicPr>
        <p:blipFill>
          <a:blip r:embed="rId3">
            <a:extLst>
              <a:ext uri="{28A0092B-C50C-407E-A947-70E740481C1C}">
                <a14:useLocalDpi xmlns:a14="http://schemas.microsoft.com/office/drawing/2010/main" val="0"/>
              </a:ext>
            </a:extLst>
          </a:blip>
          <a:srcRect t="15179" b="34205"/>
          <a:stretch/>
        </p:blipFill>
        <p:spPr>
          <a:xfrm>
            <a:off x="951271" y="1039349"/>
            <a:ext cx="4329113" cy="3109622"/>
          </a:xfrm>
          <a:prstGeom prst="rect">
            <a:avLst/>
          </a:prstGeom>
        </p:spPr>
      </p:pic>
      <p:graphicFrame>
        <p:nvGraphicFramePr>
          <p:cNvPr id="7" name="Table 6">
            <a:extLst>
              <a:ext uri="{FF2B5EF4-FFF2-40B4-BE49-F238E27FC236}">
                <a16:creationId xmlns:a16="http://schemas.microsoft.com/office/drawing/2014/main" id="{7ABA123F-984A-9A94-A467-9B7C2FCD7F4C}"/>
              </a:ext>
            </a:extLst>
          </p:cNvPr>
          <p:cNvGraphicFramePr>
            <a:graphicFrameLocks noGrp="1"/>
          </p:cNvGraphicFramePr>
          <p:nvPr>
            <p:extLst>
              <p:ext uri="{D42A27DB-BD31-4B8C-83A1-F6EECF244321}">
                <p14:modId xmlns:p14="http://schemas.microsoft.com/office/powerpoint/2010/main" val="383342438"/>
              </p:ext>
            </p:extLst>
          </p:nvPr>
        </p:nvGraphicFramePr>
        <p:xfrm>
          <a:off x="951270" y="4462903"/>
          <a:ext cx="4329113" cy="1450135"/>
        </p:xfrm>
        <a:graphic>
          <a:graphicData uri="http://schemas.openxmlformats.org/drawingml/2006/table">
            <a:tbl>
              <a:tblPr firstRow="1" bandRow="1">
                <a:tableStyleId>{5C22544A-7EE6-4342-B048-85BDC9FD1C3A}</a:tableStyleId>
              </a:tblPr>
              <a:tblGrid>
                <a:gridCol w="4329113">
                  <a:extLst>
                    <a:ext uri="{9D8B030D-6E8A-4147-A177-3AD203B41FA5}">
                      <a16:colId xmlns:a16="http://schemas.microsoft.com/office/drawing/2014/main" val="1521139127"/>
                    </a:ext>
                  </a:extLst>
                </a:gridCol>
              </a:tblGrid>
              <a:tr h="1450135">
                <a:tc>
                  <a:txBody>
                    <a:bodyPr/>
                    <a:lstStyle/>
                    <a:p>
                      <a:pPr algn="ctr"/>
                      <a:r>
                        <a:rPr lang="en-US" dirty="0"/>
                        <a:t>Node MCU</a:t>
                      </a:r>
                    </a:p>
                    <a:p>
                      <a:pPr algn="ctr"/>
                      <a:r>
                        <a:rPr lang="en-US" dirty="0"/>
                        <a:t>Connects buzzer and ultrasonic sensor (front and back)</a:t>
                      </a:r>
                    </a:p>
                  </a:txBody>
                  <a:tcPr/>
                </a:tc>
                <a:extLst>
                  <a:ext uri="{0D108BD9-81ED-4DB2-BD59-A6C34878D82A}">
                    <a16:rowId xmlns:a16="http://schemas.microsoft.com/office/drawing/2014/main" val="3131073657"/>
                  </a:ext>
                </a:extLst>
              </a:tr>
            </a:tbl>
          </a:graphicData>
        </a:graphic>
      </p:graphicFrame>
      <p:pic>
        <p:nvPicPr>
          <p:cNvPr id="9" name="Picture 8">
            <a:extLst>
              <a:ext uri="{FF2B5EF4-FFF2-40B4-BE49-F238E27FC236}">
                <a16:creationId xmlns:a16="http://schemas.microsoft.com/office/drawing/2014/main" id="{B2FCC193-A316-552D-C565-D040366045D1}"/>
              </a:ext>
            </a:extLst>
          </p:cNvPr>
          <p:cNvPicPr>
            <a:picLocks noChangeAspect="1"/>
          </p:cNvPicPr>
          <p:nvPr/>
        </p:nvPicPr>
        <p:blipFill>
          <a:blip r:embed="rId4"/>
          <a:stretch>
            <a:fillRect/>
          </a:stretch>
        </p:blipFill>
        <p:spPr>
          <a:xfrm>
            <a:off x="6718075" y="1039349"/>
            <a:ext cx="3983265" cy="3109622"/>
          </a:xfrm>
          <a:prstGeom prst="rect">
            <a:avLst/>
          </a:prstGeom>
        </p:spPr>
      </p:pic>
      <p:graphicFrame>
        <p:nvGraphicFramePr>
          <p:cNvPr id="10" name="Table 9">
            <a:extLst>
              <a:ext uri="{FF2B5EF4-FFF2-40B4-BE49-F238E27FC236}">
                <a16:creationId xmlns:a16="http://schemas.microsoft.com/office/drawing/2014/main" id="{88376E6E-0071-9038-4C12-0D212BBA8AFD}"/>
              </a:ext>
            </a:extLst>
          </p:cNvPr>
          <p:cNvGraphicFramePr>
            <a:graphicFrameLocks noGrp="1"/>
          </p:cNvGraphicFramePr>
          <p:nvPr>
            <p:extLst>
              <p:ext uri="{D42A27DB-BD31-4B8C-83A1-F6EECF244321}">
                <p14:modId xmlns:p14="http://schemas.microsoft.com/office/powerpoint/2010/main" val="2481823357"/>
              </p:ext>
            </p:extLst>
          </p:nvPr>
        </p:nvGraphicFramePr>
        <p:xfrm>
          <a:off x="6718075" y="4482770"/>
          <a:ext cx="4015391" cy="1450135"/>
        </p:xfrm>
        <a:graphic>
          <a:graphicData uri="http://schemas.openxmlformats.org/drawingml/2006/table">
            <a:tbl>
              <a:tblPr firstRow="1" bandRow="1">
                <a:tableStyleId>{5C22544A-7EE6-4342-B048-85BDC9FD1C3A}</a:tableStyleId>
              </a:tblPr>
              <a:tblGrid>
                <a:gridCol w="4015391">
                  <a:extLst>
                    <a:ext uri="{9D8B030D-6E8A-4147-A177-3AD203B41FA5}">
                      <a16:colId xmlns:a16="http://schemas.microsoft.com/office/drawing/2014/main" val="3091112211"/>
                    </a:ext>
                  </a:extLst>
                </a:gridCol>
              </a:tblGrid>
              <a:tr h="1450135">
                <a:tc>
                  <a:txBody>
                    <a:bodyPr/>
                    <a:lstStyle/>
                    <a:p>
                      <a:pPr algn="ctr"/>
                      <a:r>
                        <a:rPr lang="en-US" dirty="0"/>
                        <a:t>ESP 32 Camera</a:t>
                      </a:r>
                    </a:p>
                    <a:p>
                      <a:pPr algn="ctr"/>
                      <a:r>
                        <a:rPr lang="en-US" dirty="0"/>
                        <a:t>Use for streaming over internet.</a:t>
                      </a:r>
                    </a:p>
                  </a:txBody>
                  <a:tcPr/>
                </a:tc>
                <a:extLst>
                  <a:ext uri="{0D108BD9-81ED-4DB2-BD59-A6C34878D82A}">
                    <a16:rowId xmlns:a16="http://schemas.microsoft.com/office/drawing/2014/main" val="2606477367"/>
                  </a:ext>
                </a:extLst>
              </a:tr>
            </a:tbl>
          </a:graphicData>
        </a:graphic>
      </p:graphicFrame>
    </p:spTree>
    <p:custDataLst>
      <p:tags r:id="rId1"/>
    </p:custDataLst>
    <p:extLst>
      <p:ext uri="{BB962C8B-B14F-4D97-AF65-F5344CB8AC3E}">
        <p14:creationId xmlns:p14="http://schemas.microsoft.com/office/powerpoint/2010/main" val="1414548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9E6B94E-33A2-8826-2ECE-1642EDCD70E4}"/>
              </a:ext>
            </a:extLst>
          </p:cNvPr>
          <p:cNvGrpSpPr/>
          <p:nvPr/>
        </p:nvGrpSpPr>
        <p:grpSpPr>
          <a:xfrm>
            <a:off x="433400" y="478838"/>
            <a:ext cx="4193212" cy="613967"/>
            <a:chOff x="506110" y="365760"/>
            <a:chExt cx="4193212" cy="613967"/>
          </a:xfrm>
        </p:grpSpPr>
        <p:sp>
          <p:nvSpPr>
            <p:cNvPr id="7" name="矩形: 圆角 6">
              <a:extLst>
                <a:ext uri="{FF2B5EF4-FFF2-40B4-BE49-F238E27FC236}">
                  <a16:creationId xmlns:a16="http://schemas.microsoft.com/office/drawing/2014/main" id="{3C41CFD3-6CCD-F5B9-0A51-CD84897A44DB}"/>
                </a:ext>
              </a:extLst>
            </p:cNvPr>
            <p:cNvSpPr/>
            <p:nvPr/>
          </p:nvSpPr>
          <p:spPr>
            <a:xfrm>
              <a:off x="506110" y="365760"/>
              <a:ext cx="613967" cy="613967"/>
            </a:xfrm>
            <a:prstGeom prst="roundRect">
              <a:avLst>
                <a:gd name="adj" fmla="val 50000"/>
              </a:avLst>
            </a:prstGeom>
            <a:blipFill>
              <a:blip r:embed="rId2"/>
              <a:stretch>
                <a:fillRect/>
              </a:stretch>
            </a:blipFill>
            <a:ln w="19050">
              <a:solidFill>
                <a:schemeClr val="bg1">
                  <a:lumMod val="85000"/>
                </a:schemeClr>
              </a:solidFill>
            </a:ln>
            <a:effectLst>
              <a:glow rad="101600">
                <a:schemeClr val="bg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endParaRPr lang="zh-CN" altLang="en-US" sz="2400" b="1" dirty="0">
                <a:ln w="22225">
                  <a:solidFill>
                    <a:schemeClr val="accent2"/>
                  </a:solidFill>
                  <a:prstDash val="solid"/>
                </a:ln>
                <a:solidFill>
                  <a:schemeClr val="accent2">
                    <a:lumMod val="40000"/>
                    <a:lumOff val="60000"/>
                  </a:schemeClr>
                </a:solidFill>
                <a:cs typeface="+mn-ea"/>
                <a:sym typeface="+mn-lt"/>
              </a:endParaRPr>
            </a:p>
          </p:txBody>
        </p:sp>
        <p:sp>
          <p:nvSpPr>
            <p:cNvPr id="8" name="文本框 7">
              <a:extLst>
                <a:ext uri="{FF2B5EF4-FFF2-40B4-BE49-F238E27FC236}">
                  <a16:creationId xmlns:a16="http://schemas.microsoft.com/office/drawing/2014/main" id="{020959A3-36BF-D667-2A51-693F96E72CE6}"/>
                </a:ext>
              </a:extLst>
            </p:cNvPr>
            <p:cNvSpPr txBox="1"/>
            <p:nvPr/>
          </p:nvSpPr>
          <p:spPr>
            <a:xfrm>
              <a:off x="1120076" y="421780"/>
              <a:ext cx="3579246" cy="492199"/>
            </a:xfrm>
            <a:prstGeom prst="rect">
              <a:avLst/>
            </a:prstGeom>
            <a:noFill/>
          </p:spPr>
          <p:txBody>
            <a:bodyPr wrap="square">
              <a:noAutofit/>
            </a:bodyPr>
            <a:lstStyle/>
            <a:p>
              <a:pPr fontAlgn="base">
                <a:lnSpc>
                  <a:spcPct val="112000"/>
                </a:lnSpc>
                <a:spcBef>
                  <a:spcPct val="0"/>
                </a:spcBef>
                <a:spcAft>
                  <a:spcPct val="0"/>
                </a:spcAft>
              </a:pPr>
              <a:r>
                <a:rPr lang="en-US" altLang="zh-CN" sz="3600" b="1" dirty="0">
                  <a:solidFill>
                    <a:schemeClr val="tx1">
                      <a:lumMod val="75000"/>
                      <a:lumOff val="25000"/>
                    </a:schemeClr>
                  </a:solidFill>
                  <a:cs typeface="+mn-ea"/>
                  <a:sym typeface="+mn-lt"/>
                </a:rPr>
                <a:t>Team Members</a:t>
              </a:r>
              <a:endParaRPr kumimoji="1" lang="zh-CN" altLang="en-US" sz="3600" b="1" dirty="0">
                <a:solidFill>
                  <a:schemeClr val="tx1">
                    <a:lumMod val="75000"/>
                    <a:lumOff val="25000"/>
                  </a:schemeClr>
                </a:solidFill>
                <a:cs typeface="+mn-ea"/>
                <a:sym typeface="+mn-lt"/>
              </a:endParaRPr>
            </a:p>
          </p:txBody>
        </p:sp>
      </p:grpSp>
      <p:grpSp>
        <p:nvGrpSpPr>
          <p:cNvPr id="12" name="işlîḍè">
            <a:extLst>
              <a:ext uri="{FF2B5EF4-FFF2-40B4-BE49-F238E27FC236}">
                <a16:creationId xmlns:a16="http://schemas.microsoft.com/office/drawing/2014/main" id="{3C5FA4C4-5493-DE14-C98A-651F2625BA4B}"/>
              </a:ext>
            </a:extLst>
          </p:cNvPr>
          <p:cNvGrpSpPr/>
          <p:nvPr/>
        </p:nvGrpSpPr>
        <p:grpSpPr>
          <a:xfrm>
            <a:off x="189700" y="2199013"/>
            <a:ext cx="3032567" cy="2944514"/>
            <a:chOff x="123828" y="2862686"/>
            <a:chExt cx="3032567" cy="2944514"/>
          </a:xfrm>
        </p:grpSpPr>
        <p:sp>
          <p:nvSpPr>
            <p:cNvPr id="23" name="iś1íḋé">
              <a:extLst>
                <a:ext uri="{FF2B5EF4-FFF2-40B4-BE49-F238E27FC236}">
                  <a16:creationId xmlns:a16="http://schemas.microsoft.com/office/drawing/2014/main" id="{4F05FAED-B7C9-A20D-56AF-F7BD2CB245DB}"/>
                </a:ext>
              </a:extLst>
            </p:cNvPr>
            <p:cNvSpPr/>
            <p:nvPr/>
          </p:nvSpPr>
          <p:spPr>
            <a:xfrm>
              <a:off x="807109" y="2862686"/>
              <a:ext cx="1681865" cy="1681912"/>
            </a:xfrm>
            <a:prstGeom prst="roundRect">
              <a:avLst>
                <a:gd name="adj" fmla="val 50000"/>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6"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b="1" dirty="0">
                  <a:solidFill>
                    <a:schemeClr val="tx1">
                      <a:lumMod val="75000"/>
                      <a:lumOff val="25000"/>
                    </a:schemeClr>
                  </a:solidFill>
                  <a:latin typeface="Arial" panose="020B0604020202020204" pitchFamily="34" charset="0"/>
                  <a:cs typeface="Arial" panose="020B0604020202020204" pitchFamily="34" charset="0"/>
                  <a:sym typeface="+mn-lt"/>
                </a:rPr>
                <a:t>11696 Muhammad Abad Khan</a:t>
              </a:r>
            </a:p>
            <a:p>
              <a:pPr algn="ctr">
                <a:lnSpc>
                  <a:spcPct val="112000"/>
                </a:lnSpc>
              </a:pPr>
              <a:r>
                <a:rPr lang="en-US" altLang="en-US" sz="1600" dirty="0">
                  <a:solidFill>
                    <a:schemeClr val="tx1">
                      <a:lumMod val="75000"/>
                      <a:lumOff val="25000"/>
                    </a:schemeClr>
                  </a:solidFill>
                  <a:cs typeface="+mn-ea"/>
                  <a:sym typeface="+mn-lt"/>
                </a:rPr>
                <a:t>E-mail: </a:t>
              </a:r>
              <a:r>
                <a:rPr lang="en-US" altLang="en-US" sz="1600" dirty="0">
                  <a:solidFill>
                    <a:schemeClr val="tx1">
                      <a:lumMod val="75000"/>
                      <a:lumOff val="25000"/>
                    </a:schemeClr>
                  </a:solidFill>
                  <a:cs typeface="+mn-ea"/>
                  <a:sym typeface="+mn-lt"/>
                  <a:hlinkClick r:id="rId4"/>
                </a:rPr>
                <a:t>abadkhan5438@gmail.com</a:t>
              </a:r>
              <a:endParaRPr lang="en-US" altLang="en-US" sz="1600" dirty="0">
                <a:solidFill>
                  <a:schemeClr val="tx1">
                    <a:lumMod val="75000"/>
                    <a:lumOff val="25000"/>
                  </a:schemeClr>
                </a:solidFill>
                <a:cs typeface="+mn-ea"/>
                <a:sym typeface="+mn-lt"/>
              </a:endParaRPr>
            </a:p>
            <a:p>
              <a:pPr algn="ctr">
                <a:lnSpc>
                  <a:spcPct val="112000"/>
                </a:lnSpc>
              </a:pPr>
              <a:r>
                <a:rPr lang="en-US" altLang="en-US" sz="1600" dirty="0">
                  <a:solidFill>
                    <a:schemeClr val="tx1">
                      <a:lumMod val="75000"/>
                      <a:lumOff val="25000"/>
                    </a:schemeClr>
                  </a:solidFill>
                  <a:cs typeface="+mn-ea"/>
                  <a:sym typeface="+mn-lt"/>
                </a:rPr>
                <a:t>Expertise: Cyber Security, Networking, UI/UX</a:t>
              </a:r>
            </a:p>
          </p:txBody>
        </p:sp>
      </p:grpSp>
      <p:grpSp>
        <p:nvGrpSpPr>
          <p:cNvPr id="16" name="işlîḍè">
            <a:extLst>
              <a:ext uri="{FF2B5EF4-FFF2-40B4-BE49-F238E27FC236}">
                <a16:creationId xmlns:a16="http://schemas.microsoft.com/office/drawing/2014/main" id="{3C5FA4C4-5493-DE14-C98A-651F2625BA4B}"/>
              </a:ext>
            </a:extLst>
          </p:cNvPr>
          <p:cNvGrpSpPr/>
          <p:nvPr/>
        </p:nvGrpSpPr>
        <p:grpSpPr>
          <a:xfrm>
            <a:off x="3110700" y="2353761"/>
            <a:ext cx="3032567" cy="2789766"/>
            <a:chOff x="123828" y="3017434"/>
            <a:chExt cx="3032567" cy="2789766"/>
          </a:xfrm>
        </p:grpSpPr>
        <p:sp>
          <p:nvSpPr>
            <p:cNvPr id="17"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5"/>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0"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11965 Sadia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Naz</a:t>
              </a:r>
              <a:endPar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endParaRP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6"/>
                </a:rPr>
                <a:t>sadiaarif.khan05@gmail.com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Cyber Security, Artificial Intelligence, Database</a:t>
              </a:r>
            </a:p>
          </p:txBody>
        </p:sp>
      </p:grpSp>
      <p:grpSp>
        <p:nvGrpSpPr>
          <p:cNvPr id="21" name="işlîḍè">
            <a:extLst>
              <a:ext uri="{FF2B5EF4-FFF2-40B4-BE49-F238E27FC236}">
                <a16:creationId xmlns:a16="http://schemas.microsoft.com/office/drawing/2014/main" id="{3C5FA4C4-5493-DE14-C98A-651F2625BA4B}"/>
              </a:ext>
            </a:extLst>
          </p:cNvPr>
          <p:cNvGrpSpPr/>
          <p:nvPr/>
        </p:nvGrpSpPr>
        <p:grpSpPr>
          <a:xfrm>
            <a:off x="6031700" y="2353761"/>
            <a:ext cx="3032567" cy="2789766"/>
            <a:chOff x="123828" y="3017434"/>
            <a:chExt cx="3032567" cy="2789766"/>
          </a:xfrm>
        </p:grpSpPr>
        <p:sp>
          <p:nvSpPr>
            <p:cNvPr id="24"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7"/>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5"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13619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Tooba</a:t>
              </a: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Anwer</a:t>
              </a:r>
              <a:endPar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endParaRP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8"/>
                </a:rPr>
                <a:t>toobaanwer32@gmail.com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Front-end Development Using Html CSS JavaScript</a:t>
              </a:r>
            </a:p>
          </p:txBody>
        </p:sp>
      </p:grpSp>
      <p:grpSp>
        <p:nvGrpSpPr>
          <p:cNvPr id="27" name="işlîḍè">
            <a:extLst>
              <a:ext uri="{FF2B5EF4-FFF2-40B4-BE49-F238E27FC236}">
                <a16:creationId xmlns:a16="http://schemas.microsoft.com/office/drawing/2014/main" id="{3C5FA4C4-5493-DE14-C98A-651F2625BA4B}"/>
              </a:ext>
            </a:extLst>
          </p:cNvPr>
          <p:cNvGrpSpPr/>
          <p:nvPr/>
        </p:nvGrpSpPr>
        <p:grpSpPr>
          <a:xfrm>
            <a:off x="8952700" y="2353761"/>
            <a:ext cx="3032567" cy="2789766"/>
            <a:chOff x="123828" y="3017434"/>
            <a:chExt cx="3032567" cy="2789766"/>
          </a:xfrm>
        </p:grpSpPr>
        <p:sp>
          <p:nvSpPr>
            <p:cNvPr id="28" name="iś1íḋé">
              <a:extLst>
                <a:ext uri="{FF2B5EF4-FFF2-40B4-BE49-F238E27FC236}">
                  <a16:creationId xmlns:a16="http://schemas.microsoft.com/office/drawing/2014/main" id="{4F05FAED-B7C9-A20D-56AF-F7BD2CB245DB}"/>
                </a:ext>
              </a:extLst>
            </p:cNvPr>
            <p:cNvSpPr/>
            <p:nvPr/>
          </p:nvSpPr>
          <p:spPr>
            <a:xfrm>
              <a:off x="919653" y="3017434"/>
              <a:ext cx="1440175" cy="1440215"/>
            </a:xfrm>
            <a:prstGeom prst="roundRect">
              <a:avLst>
                <a:gd name="adj" fmla="val 50000"/>
              </a:avLst>
            </a:prstGeom>
            <a:blipFill>
              <a:blip r:embed="rId9"/>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9" name="ïs1ïdé">
              <a:extLst>
                <a:ext uri="{FF2B5EF4-FFF2-40B4-BE49-F238E27FC236}">
                  <a16:creationId xmlns:a16="http://schemas.microsoft.com/office/drawing/2014/main" id="{99685A11-1A61-F3ED-BBB0-E4260A093F91}"/>
                </a:ext>
              </a:extLst>
            </p:cNvPr>
            <p:cNvSpPr/>
            <p:nvPr/>
          </p:nvSpPr>
          <p:spPr>
            <a:xfrm>
              <a:off x="123828" y="4765094"/>
              <a:ext cx="3032567" cy="104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12000"/>
                </a:lnSpc>
              </a:pP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64822 </a:t>
              </a:r>
              <a:r>
                <a:rPr lang="en-US" altLang="en-US" sz="1500" b="1" dirty="0" err="1">
                  <a:solidFill>
                    <a:schemeClr val="tx1">
                      <a:lumMod val="75000"/>
                      <a:lumOff val="25000"/>
                    </a:schemeClr>
                  </a:solidFill>
                  <a:latin typeface="Arial" panose="020B0604020202020204" pitchFamily="34" charset="0"/>
                  <a:cs typeface="Arial" panose="020B0604020202020204" pitchFamily="34" charset="0"/>
                  <a:sym typeface="+mn-lt"/>
                </a:rPr>
                <a:t>Warisha</a:t>
              </a:r>
              <a:r>
                <a:rPr lang="en-US" altLang="en-US" sz="1500" b="1" dirty="0">
                  <a:solidFill>
                    <a:schemeClr val="tx1">
                      <a:lumMod val="75000"/>
                      <a:lumOff val="25000"/>
                    </a:schemeClr>
                  </a:solidFill>
                  <a:latin typeface="Arial" panose="020B0604020202020204" pitchFamily="34" charset="0"/>
                  <a:cs typeface="Arial" panose="020B0604020202020204" pitchFamily="34" charset="0"/>
                  <a:sym typeface="+mn-lt"/>
                </a:rPr>
                <a:t> Jamal</a:t>
              </a:r>
            </a:p>
            <a:p>
              <a:pPr algn="ctr">
                <a:lnSpc>
                  <a:spcPct val="112000"/>
                </a:lnSpc>
              </a:pPr>
              <a:r>
                <a:rPr lang="en-US" altLang="en-US" sz="1400" dirty="0">
                  <a:solidFill>
                    <a:schemeClr val="tx1">
                      <a:lumMod val="75000"/>
                      <a:lumOff val="25000"/>
                    </a:schemeClr>
                  </a:solidFill>
                  <a:cs typeface="+mn-ea"/>
                  <a:sym typeface="+mn-lt"/>
                </a:rPr>
                <a:t>E-mail: </a:t>
              </a:r>
              <a:r>
                <a:rPr lang="en-US" altLang="en-US" sz="1400" dirty="0">
                  <a:solidFill>
                    <a:schemeClr val="tx1">
                      <a:lumMod val="75000"/>
                      <a:lumOff val="25000"/>
                    </a:schemeClr>
                  </a:solidFill>
                  <a:cs typeface="+mn-ea"/>
                  <a:sym typeface="+mn-lt"/>
                  <a:hlinkClick r:id="rId10"/>
                </a:rPr>
                <a:t>warishajamalsai@gmail.com</a:t>
              </a:r>
              <a:endParaRPr lang="en-US" altLang="en-US" sz="1400" dirty="0">
                <a:solidFill>
                  <a:schemeClr val="tx1">
                    <a:lumMod val="75000"/>
                    <a:lumOff val="25000"/>
                  </a:schemeClr>
                </a:solidFill>
                <a:cs typeface="+mn-ea"/>
                <a:sym typeface="+mn-lt"/>
              </a:endParaRPr>
            </a:p>
            <a:p>
              <a:pPr algn="ctr">
                <a:lnSpc>
                  <a:spcPct val="112000"/>
                </a:lnSpc>
              </a:pPr>
              <a:r>
                <a:rPr lang="en-US" altLang="en-US" sz="1400" dirty="0">
                  <a:solidFill>
                    <a:schemeClr val="tx1">
                      <a:lumMod val="75000"/>
                      <a:lumOff val="25000"/>
                    </a:schemeClr>
                  </a:solidFill>
                  <a:cs typeface="+mn-ea"/>
                  <a:sym typeface="+mn-lt"/>
                </a:rPr>
                <a:t>Expertise: Python Developer, Artificial Intelligence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4F3CD-632D-5686-36DB-C02FECB5F81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D1F6C2C6-9996-397C-B2D2-633734DDC7F5}"/>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21BFE744-3963-CF0D-9075-8BCD4C2B4815}"/>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F3F610A1-4523-8B5F-F952-F2C809B448FE}"/>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79CC2714-A9C1-9D85-C28E-D4B1A43392DD}"/>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13D2F0A-AD10-A8CF-C1A7-BC26DB0D831F}"/>
              </a:ext>
            </a:extLst>
          </p:cNvPr>
          <p:cNvGraphicFramePr>
            <a:graphicFrameLocks noGrp="1"/>
          </p:cNvGraphicFramePr>
          <p:nvPr>
            <p:extLst>
              <p:ext uri="{D42A27DB-BD31-4B8C-83A1-F6EECF244321}">
                <p14:modId xmlns:p14="http://schemas.microsoft.com/office/powerpoint/2010/main" val="911850861"/>
              </p:ext>
            </p:extLst>
          </p:nvPr>
        </p:nvGraphicFramePr>
        <p:xfrm>
          <a:off x="829057" y="4093710"/>
          <a:ext cx="4329113" cy="1450135"/>
        </p:xfrm>
        <a:graphic>
          <a:graphicData uri="http://schemas.openxmlformats.org/drawingml/2006/table">
            <a:tbl>
              <a:tblPr firstRow="1" bandRow="1">
                <a:tableStyleId>{5C22544A-7EE6-4342-B048-85BDC9FD1C3A}</a:tableStyleId>
              </a:tblPr>
              <a:tblGrid>
                <a:gridCol w="4329113">
                  <a:extLst>
                    <a:ext uri="{9D8B030D-6E8A-4147-A177-3AD203B41FA5}">
                      <a16:colId xmlns:a16="http://schemas.microsoft.com/office/drawing/2014/main" val="1521139127"/>
                    </a:ext>
                  </a:extLst>
                </a:gridCol>
              </a:tblGrid>
              <a:tr h="1450135">
                <a:tc>
                  <a:txBody>
                    <a:bodyPr/>
                    <a:lstStyle/>
                    <a:p>
                      <a:pPr algn="ctr"/>
                      <a:r>
                        <a:rPr lang="en-US" dirty="0"/>
                        <a:t> Ultrasonic sensor</a:t>
                      </a:r>
                    </a:p>
                    <a:p>
                      <a:pPr algn="ctr"/>
                      <a:r>
                        <a:rPr lang="en-US" dirty="0"/>
                        <a:t>Use to calculate distance.</a:t>
                      </a:r>
                    </a:p>
                  </a:txBody>
                  <a:tcPr/>
                </a:tc>
                <a:extLst>
                  <a:ext uri="{0D108BD9-81ED-4DB2-BD59-A6C34878D82A}">
                    <a16:rowId xmlns:a16="http://schemas.microsoft.com/office/drawing/2014/main" val="3131073657"/>
                  </a:ext>
                </a:extLst>
              </a:tr>
            </a:tbl>
          </a:graphicData>
        </a:graphic>
      </p:graphicFrame>
      <p:graphicFrame>
        <p:nvGraphicFramePr>
          <p:cNvPr id="10" name="Table 9">
            <a:extLst>
              <a:ext uri="{FF2B5EF4-FFF2-40B4-BE49-F238E27FC236}">
                <a16:creationId xmlns:a16="http://schemas.microsoft.com/office/drawing/2014/main" id="{2571EB89-5526-2DBF-CAD9-0A8820D2B2B8}"/>
              </a:ext>
            </a:extLst>
          </p:cNvPr>
          <p:cNvGraphicFramePr>
            <a:graphicFrameLocks noGrp="1"/>
          </p:cNvGraphicFramePr>
          <p:nvPr>
            <p:extLst>
              <p:ext uri="{D42A27DB-BD31-4B8C-83A1-F6EECF244321}">
                <p14:modId xmlns:p14="http://schemas.microsoft.com/office/powerpoint/2010/main" val="2038524411"/>
              </p:ext>
            </p:extLst>
          </p:nvPr>
        </p:nvGraphicFramePr>
        <p:xfrm>
          <a:off x="6814535" y="4093710"/>
          <a:ext cx="4015391" cy="1450135"/>
        </p:xfrm>
        <a:graphic>
          <a:graphicData uri="http://schemas.openxmlformats.org/drawingml/2006/table">
            <a:tbl>
              <a:tblPr firstRow="1" bandRow="1">
                <a:tableStyleId>{5C22544A-7EE6-4342-B048-85BDC9FD1C3A}</a:tableStyleId>
              </a:tblPr>
              <a:tblGrid>
                <a:gridCol w="4015391">
                  <a:extLst>
                    <a:ext uri="{9D8B030D-6E8A-4147-A177-3AD203B41FA5}">
                      <a16:colId xmlns:a16="http://schemas.microsoft.com/office/drawing/2014/main" val="3091112211"/>
                    </a:ext>
                  </a:extLst>
                </a:gridCol>
              </a:tblGrid>
              <a:tr h="1450135">
                <a:tc>
                  <a:txBody>
                    <a:bodyPr/>
                    <a:lstStyle/>
                    <a:p>
                      <a:pPr algn="ctr"/>
                      <a:r>
                        <a:rPr lang="en-US" dirty="0"/>
                        <a:t>Buzzer</a:t>
                      </a:r>
                    </a:p>
                    <a:p>
                      <a:pPr algn="ctr"/>
                      <a:r>
                        <a:rPr lang="en-US" dirty="0"/>
                        <a:t>Generate alert if distance is less than 50cm.</a:t>
                      </a:r>
                    </a:p>
                  </a:txBody>
                  <a:tcPr/>
                </a:tc>
                <a:extLst>
                  <a:ext uri="{0D108BD9-81ED-4DB2-BD59-A6C34878D82A}">
                    <a16:rowId xmlns:a16="http://schemas.microsoft.com/office/drawing/2014/main" val="2606477367"/>
                  </a:ext>
                </a:extLst>
              </a:tr>
            </a:tbl>
          </a:graphicData>
        </a:graphic>
      </p:graphicFrame>
      <p:pic>
        <p:nvPicPr>
          <p:cNvPr id="8" name="Picture 7">
            <a:extLst>
              <a:ext uri="{FF2B5EF4-FFF2-40B4-BE49-F238E27FC236}">
                <a16:creationId xmlns:a16="http://schemas.microsoft.com/office/drawing/2014/main" id="{5F1517A7-AA00-CC2C-7EDC-4C9832C0FC95}"/>
              </a:ext>
            </a:extLst>
          </p:cNvPr>
          <p:cNvPicPr>
            <a:picLocks noChangeAspect="1"/>
          </p:cNvPicPr>
          <p:nvPr/>
        </p:nvPicPr>
        <p:blipFill>
          <a:blip r:embed="rId3"/>
          <a:stretch>
            <a:fillRect/>
          </a:stretch>
        </p:blipFill>
        <p:spPr>
          <a:xfrm>
            <a:off x="783506" y="1314155"/>
            <a:ext cx="4420217" cy="2114845"/>
          </a:xfrm>
          <a:prstGeom prst="rect">
            <a:avLst/>
          </a:prstGeom>
        </p:spPr>
      </p:pic>
      <p:pic>
        <p:nvPicPr>
          <p:cNvPr id="2" name="Picture 1">
            <a:extLst>
              <a:ext uri="{FF2B5EF4-FFF2-40B4-BE49-F238E27FC236}">
                <a16:creationId xmlns:a16="http://schemas.microsoft.com/office/drawing/2014/main" id="{311E3D51-DACC-4EBD-89B6-17C4E9F5DBA7}"/>
              </a:ext>
            </a:extLst>
          </p:cNvPr>
          <p:cNvPicPr>
            <a:picLocks noChangeAspect="1"/>
          </p:cNvPicPr>
          <p:nvPr/>
        </p:nvPicPr>
        <p:blipFill>
          <a:blip r:embed="rId4">
            <a:extLst>
              <a:ext uri="{28A0092B-C50C-407E-A947-70E740481C1C}">
                <a14:useLocalDpi xmlns:a14="http://schemas.microsoft.com/office/drawing/2010/main" val="0"/>
              </a:ext>
            </a:extLst>
          </a:blip>
          <a:srcRect t="17014" b="34646"/>
          <a:stretch/>
        </p:blipFill>
        <p:spPr>
          <a:xfrm>
            <a:off x="6814534" y="1314154"/>
            <a:ext cx="4015391" cy="2114845"/>
          </a:xfrm>
          <a:prstGeom prst="rect">
            <a:avLst/>
          </a:prstGeom>
        </p:spPr>
      </p:pic>
    </p:spTree>
    <p:custDataLst>
      <p:tags r:id="rId1"/>
    </p:custDataLst>
    <p:extLst>
      <p:ext uri="{BB962C8B-B14F-4D97-AF65-F5344CB8AC3E}">
        <p14:creationId xmlns:p14="http://schemas.microsoft.com/office/powerpoint/2010/main" val="2699252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506EA-4C06-0479-DEDC-4DFDA147B5C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B22B762F-2F4E-0FC6-63AD-9291EEB7AD78}"/>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7585EDE-8AE6-C7AD-265E-3BA5EC29D234}"/>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55655880-8B9B-C48D-E448-829FDE6A13CC}"/>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D5DF26BB-C31B-BEDF-00CC-0707E70666A2}"/>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F419AF16-1DC8-DC5F-7107-8393568B16A9}"/>
              </a:ext>
            </a:extLst>
          </p:cNvPr>
          <p:cNvGraphicFramePr>
            <a:graphicFrameLocks noGrp="1"/>
          </p:cNvGraphicFramePr>
          <p:nvPr>
            <p:extLst>
              <p:ext uri="{D42A27DB-BD31-4B8C-83A1-F6EECF244321}">
                <p14:modId xmlns:p14="http://schemas.microsoft.com/office/powerpoint/2010/main" val="2302915471"/>
              </p:ext>
            </p:extLst>
          </p:nvPr>
        </p:nvGraphicFramePr>
        <p:xfrm>
          <a:off x="829057" y="4093710"/>
          <a:ext cx="4329113" cy="1450135"/>
        </p:xfrm>
        <a:graphic>
          <a:graphicData uri="http://schemas.openxmlformats.org/drawingml/2006/table">
            <a:tbl>
              <a:tblPr firstRow="1" bandRow="1">
                <a:tableStyleId>{5C22544A-7EE6-4342-B048-85BDC9FD1C3A}</a:tableStyleId>
              </a:tblPr>
              <a:tblGrid>
                <a:gridCol w="4329113">
                  <a:extLst>
                    <a:ext uri="{9D8B030D-6E8A-4147-A177-3AD203B41FA5}">
                      <a16:colId xmlns:a16="http://schemas.microsoft.com/office/drawing/2014/main" val="1521139127"/>
                    </a:ext>
                  </a:extLst>
                </a:gridCol>
              </a:tblGrid>
              <a:tr h="1450135">
                <a:tc>
                  <a:txBody>
                    <a:bodyPr/>
                    <a:lstStyle/>
                    <a:p>
                      <a:pPr algn="ctr"/>
                      <a:r>
                        <a:rPr lang="en-US" dirty="0"/>
                        <a:t>LED</a:t>
                      </a:r>
                    </a:p>
                    <a:p>
                      <a:pPr algn="ctr"/>
                      <a:r>
                        <a:rPr lang="en-US" dirty="0"/>
                        <a:t>Use for overtaking indicators.</a:t>
                      </a:r>
                    </a:p>
                  </a:txBody>
                  <a:tcPr/>
                </a:tc>
                <a:extLst>
                  <a:ext uri="{0D108BD9-81ED-4DB2-BD59-A6C34878D82A}">
                    <a16:rowId xmlns:a16="http://schemas.microsoft.com/office/drawing/2014/main" val="3131073657"/>
                  </a:ext>
                </a:extLst>
              </a:tr>
            </a:tbl>
          </a:graphicData>
        </a:graphic>
      </p:graphicFrame>
      <p:graphicFrame>
        <p:nvGraphicFramePr>
          <p:cNvPr id="10" name="Table 9">
            <a:extLst>
              <a:ext uri="{FF2B5EF4-FFF2-40B4-BE49-F238E27FC236}">
                <a16:creationId xmlns:a16="http://schemas.microsoft.com/office/drawing/2014/main" id="{EF9190CE-C395-ADF7-ACEE-F8143282B921}"/>
              </a:ext>
            </a:extLst>
          </p:cNvPr>
          <p:cNvGraphicFramePr>
            <a:graphicFrameLocks noGrp="1"/>
          </p:cNvGraphicFramePr>
          <p:nvPr>
            <p:extLst>
              <p:ext uri="{D42A27DB-BD31-4B8C-83A1-F6EECF244321}">
                <p14:modId xmlns:p14="http://schemas.microsoft.com/office/powerpoint/2010/main" val="638024037"/>
              </p:ext>
            </p:extLst>
          </p:nvPr>
        </p:nvGraphicFramePr>
        <p:xfrm>
          <a:off x="6905245" y="4093710"/>
          <a:ext cx="3881819" cy="1450135"/>
        </p:xfrm>
        <a:graphic>
          <a:graphicData uri="http://schemas.openxmlformats.org/drawingml/2006/table">
            <a:tbl>
              <a:tblPr firstRow="1" bandRow="1">
                <a:tableStyleId>{5C22544A-7EE6-4342-B048-85BDC9FD1C3A}</a:tableStyleId>
              </a:tblPr>
              <a:tblGrid>
                <a:gridCol w="3881819">
                  <a:extLst>
                    <a:ext uri="{9D8B030D-6E8A-4147-A177-3AD203B41FA5}">
                      <a16:colId xmlns:a16="http://schemas.microsoft.com/office/drawing/2014/main" val="3091112211"/>
                    </a:ext>
                  </a:extLst>
                </a:gridCol>
              </a:tblGrid>
              <a:tr h="1450135">
                <a:tc>
                  <a:txBody>
                    <a:bodyPr/>
                    <a:lstStyle/>
                    <a:p>
                      <a:pPr algn="ctr"/>
                      <a:r>
                        <a:rPr lang="en-US" dirty="0"/>
                        <a:t>Screen</a:t>
                      </a:r>
                    </a:p>
                    <a:p>
                      <a:pPr algn="ctr"/>
                      <a:r>
                        <a:rPr lang="en-US" dirty="0"/>
                        <a:t>For real time video streaming captures from front camera.</a:t>
                      </a:r>
                    </a:p>
                  </a:txBody>
                  <a:tcPr/>
                </a:tc>
                <a:extLst>
                  <a:ext uri="{0D108BD9-81ED-4DB2-BD59-A6C34878D82A}">
                    <a16:rowId xmlns:a16="http://schemas.microsoft.com/office/drawing/2014/main" val="2606477367"/>
                  </a:ext>
                </a:extLst>
              </a:tr>
            </a:tbl>
          </a:graphicData>
        </a:graphic>
      </p:graphicFrame>
      <p:pic>
        <p:nvPicPr>
          <p:cNvPr id="8" name="Picture 7">
            <a:extLst>
              <a:ext uri="{FF2B5EF4-FFF2-40B4-BE49-F238E27FC236}">
                <a16:creationId xmlns:a16="http://schemas.microsoft.com/office/drawing/2014/main" id="{6B9AB92D-4632-A523-BA90-EE14334770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5217" y="1118261"/>
            <a:ext cx="2239157" cy="2707976"/>
          </a:xfrm>
          <a:prstGeom prst="rect">
            <a:avLst/>
          </a:prstGeom>
        </p:spPr>
      </p:pic>
      <p:pic>
        <p:nvPicPr>
          <p:cNvPr id="5" name="Picture 4">
            <a:extLst>
              <a:ext uri="{FF2B5EF4-FFF2-40B4-BE49-F238E27FC236}">
                <a16:creationId xmlns:a16="http://schemas.microsoft.com/office/drawing/2014/main" id="{C42303A1-E705-909A-363D-FE7DC4DB6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166" y="1099842"/>
            <a:ext cx="2176004" cy="2726395"/>
          </a:xfrm>
          <a:prstGeom prst="rect">
            <a:avLst/>
          </a:prstGeom>
        </p:spPr>
      </p:pic>
      <p:pic>
        <p:nvPicPr>
          <p:cNvPr id="12" name="Picture 11">
            <a:extLst>
              <a:ext uri="{FF2B5EF4-FFF2-40B4-BE49-F238E27FC236}">
                <a16:creationId xmlns:a16="http://schemas.microsoft.com/office/drawing/2014/main" id="{E622FF09-B7CC-C35C-FAA2-1AE930E96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832" y="1055577"/>
            <a:ext cx="3753232" cy="2814924"/>
          </a:xfrm>
          <a:prstGeom prst="rect">
            <a:avLst/>
          </a:prstGeom>
        </p:spPr>
      </p:pic>
    </p:spTree>
    <p:custDataLst>
      <p:tags r:id="rId1"/>
    </p:custDataLst>
    <p:extLst>
      <p:ext uri="{BB962C8B-B14F-4D97-AF65-F5344CB8AC3E}">
        <p14:creationId xmlns:p14="http://schemas.microsoft.com/office/powerpoint/2010/main" val="4989102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456A8-5314-6A87-01A2-20CD3CFE4679}"/>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A31E1580-EC93-9274-635D-7FEF49474B30}"/>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F8BC48FA-9F17-F615-667B-7C97A683E901}"/>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F6CE6744-C45C-2D7B-1BAB-EDBC9BB0C67D}"/>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F290DA0A-4CC3-C84F-1729-56D79E074269}"/>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C70BF28C-3C2D-5CBF-1FDC-C2A5F1A813D1}"/>
              </a:ext>
            </a:extLst>
          </p:cNvPr>
          <p:cNvGraphicFramePr>
            <a:graphicFrameLocks noGrp="1"/>
          </p:cNvGraphicFramePr>
          <p:nvPr>
            <p:extLst>
              <p:ext uri="{D42A27DB-BD31-4B8C-83A1-F6EECF244321}">
                <p14:modId xmlns:p14="http://schemas.microsoft.com/office/powerpoint/2010/main" val="360867480"/>
              </p:ext>
            </p:extLst>
          </p:nvPr>
        </p:nvGraphicFramePr>
        <p:xfrm>
          <a:off x="2986089" y="4883704"/>
          <a:ext cx="4914900" cy="1450135"/>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91112211"/>
                    </a:ext>
                  </a:extLst>
                </a:gridCol>
              </a:tblGrid>
              <a:tr h="1450135">
                <a:tc>
                  <a:txBody>
                    <a:bodyPr/>
                    <a:lstStyle/>
                    <a:p>
                      <a:pPr algn="ctr"/>
                      <a:r>
                        <a:rPr lang="en-US" dirty="0"/>
                        <a:t>Breadboard</a:t>
                      </a:r>
                    </a:p>
                    <a:p>
                      <a:pPr algn="ctr"/>
                      <a:r>
                        <a:rPr lang="en-US" dirty="0"/>
                        <a:t>Connects ESP32-CAM, Arduino, LEDs and sensors with flexible wiring for testing.</a:t>
                      </a:r>
                    </a:p>
                  </a:txBody>
                  <a:tcPr/>
                </a:tc>
                <a:extLst>
                  <a:ext uri="{0D108BD9-81ED-4DB2-BD59-A6C34878D82A}">
                    <a16:rowId xmlns:a16="http://schemas.microsoft.com/office/drawing/2014/main" val="2606477367"/>
                  </a:ext>
                </a:extLst>
              </a:tr>
            </a:tbl>
          </a:graphicData>
        </a:graphic>
      </p:graphicFrame>
      <p:pic>
        <p:nvPicPr>
          <p:cNvPr id="4" name="Picture 3">
            <a:extLst>
              <a:ext uri="{FF2B5EF4-FFF2-40B4-BE49-F238E27FC236}">
                <a16:creationId xmlns:a16="http://schemas.microsoft.com/office/drawing/2014/main" id="{6C2840F3-BE11-E49A-A610-CF40314F5AC5}"/>
              </a:ext>
            </a:extLst>
          </p:cNvPr>
          <p:cNvPicPr>
            <a:picLocks noChangeAspect="1"/>
          </p:cNvPicPr>
          <p:nvPr/>
        </p:nvPicPr>
        <p:blipFill>
          <a:blip r:embed="rId3"/>
          <a:stretch>
            <a:fillRect/>
          </a:stretch>
        </p:blipFill>
        <p:spPr>
          <a:xfrm>
            <a:off x="3657600" y="1047567"/>
            <a:ext cx="3243263" cy="3622547"/>
          </a:xfrm>
          <a:prstGeom prst="rect">
            <a:avLst/>
          </a:prstGeom>
        </p:spPr>
      </p:pic>
    </p:spTree>
    <p:custDataLst>
      <p:tags r:id="rId1"/>
    </p:custDataLst>
    <p:extLst>
      <p:ext uri="{BB962C8B-B14F-4D97-AF65-F5344CB8AC3E}">
        <p14:creationId xmlns:p14="http://schemas.microsoft.com/office/powerpoint/2010/main" val="28592407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65904-A28B-AFF7-E918-50CB68A0D391}"/>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AC72D21C-0417-0D3D-673B-1CDCA44BDF4A}"/>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5882F230-7338-F434-9864-2EFD866286ED}"/>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D4EDA1EF-E0E3-4F27-71F0-08F75855248C}"/>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37E33320-D727-5F7E-E097-1F9E01A765A9}"/>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E751C90-6FDE-69AD-654F-9CFC0BCE6871}"/>
              </a:ext>
            </a:extLst>
          </p:cNvPr>
          <p:cNvSpPr txBox="1"/>
          <p:nvPr/>
        </p:nvSpPr>
        <p:spPr>
          <a:xfrm>
            <a:off x="1481137" y="1905506"/>
            <a:ext cx="9229725" cy="3046988"/>
          </a:xfrm>
          <a:prstGeom prst="rect">
            <a:avLst/>
          </a:prstGeom>
          <a:noFill/>
        </p:spPr>
        <p:txBody>
          <a:bodyPr wrap="square">
            <a:spAutoFit/>
          </a:bodyPr>
          <a:lstStyle/>
          <a:p>
            <a:r>
              <a:rPr lang="en-US" sz="2400" dirty="0"/>
              <a:t>The Vision-Guard system prototype used low-cost components for testing:</a:t>
            </a:r>
          </a:p>
          <a:p>
            <a:pPr marL="342900" indent="-342900">
              <a:buFont typeface="Arial" panose="020B0604020202020204" pitchFamily="34" charset="0"/>
              <a:buChar char="•"/>
            </a:pPr>
            <a:r>
              <a:rPr lang="en-US" sz="2400" dirty="0"/>
              <a:t>ESP32-CAM</a:t>
            </a:r>
          </a:p>
          <a:p>
            <a:pPr marL="342900" indent="-342900">
              <a:buFont typeface="Arial" panose="020B0604020202020204" pitchFamily="34" charset="0"/>
              <a:buChar char="•"/>
            </a:pPr>
            <a:r>
              <a:rPr lang="en-US" sz="2400" dirty="0"/>
              <a:t>Arduino UNO</a:t>
            </a:r>
          </a:p>
          <a:p>
            <a:pPr marL="342900" indent="-342900">
              <a:buFont typeface="Arial" panose="020B0604020202020204" pitchFamily="34" charset="0"/>
              <a:buChar char="•"/>
            </a:pPr>
            <a:r>
              <a:rPr lang="en-US" sz="2400" dirty="0"/>
              <a:t>ESP8266 with Ultrasonic Sensors</a:t>
            </a:r>
          </a:p>
          <a:p>
            <a:endParaRPr lang="en-US" sz="2400" dirty="0"/>
          </a:p>
          <a:p>
            <a:r>
              <a:rPr lang="en-US" sz="2400" dirty="0"/>
              <a:t>For real-world truck deployment, automotive-grade and industrial hardware is required.</a:t>
            </a:r>
          </a:p>
        </p:txBody>
      </p:sp>
    </p:spTree>
    <p:custDataLst>
      <p:tags r:id="rId1"/>
    </p:custDataLst>
    <p:extLst>
      <p:ext uri="{BB962C8B-B14F-4D97-AF65-F5344CB8AC3E}">
        <p14:creationId xmlns:p14="http://schemas.microsoft.com/office/powerpoint/2010/main" val="34538972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8A24-F705-9406-B596-BF3D0DA9BB6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91117B1-BBEC-E04E-4BEA-8AD4FFA7CA73}"/>
              </a:ext>
            </a:extLst>
          </p:cNvPr>
          <p:cNvPicPr>
            <a:picLocks noChangeAspect="1"/>
          </p:cNvPicPr>
          <p:nvPr/>
        </p:nvPicPr>
        <p:blipFill>
          <a:blip r:embed="rId3"/>
          <a:stretch>
            <a:fillRect/>
          </a:stretch>
        </p:blipFill>
        <p:spPr>
          <a:xfrm>
            <a:off x="1819275" y="600076"/>
            <a:ext cx="8553450" cy="6029325"/>
          </a:xfrm>
          <a:prstGeom prst="rect">
            <a:avLst/>
          </a:prstGeom>
        </p:spPr>
      </p:pic>
      <p:grpSp>
        <p:nvGrpSpPr>
          <p:cNvPr id="30" name="组合 3">
            <a:extLst>
              <a:ext uri="{FF2B5EF4-FFF2-40B4-BE49-F238E27FC236}">
                <a16:creationId xmlns:a16="http://schemas.microsoft.com/office/drawing/2014/main" id="{AF2E3B67-4C53-8516-4B29-198F70EC1197}"/>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CE8EE44F-E5D3-9BF0-2AE0-24BFF75F26A7}"/>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7</a:t>
              </a:r>
              <a:endParaRPr lang="zh-CN" altLang="en-US" sz="2400" dirty="0">
                <a:cs typeface="+mn-ea"/>
                <a:sym typeface="+mn-lt"/>
              </a:endParaRPr>
            </a:p>
          </p:txBody>
        </p:sp>
        <p:sp>
          <p:nvSpPr>
            <p:cNvPr id="32" name="文本框 9">
              <a:extLst>
                <a:ext uri="{FF2B5EF4-FFF2-40B4-BE49-F238E27FC236}">
                  <a16:creationId xmlns:a16="http://schemas.microsoft.com/office/drawing/2014/main" id="{D33160E0-E849-8004-C8D7-A46D6099F4FD}"/>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Components</a:t>
              </a:r>
            </a:p>
          </p:txBody>
        </p:sp>
      </p:grpSp>
      <p:sp>
        <p:nvSpPr>
          <p:cNvPr id="3" name="Rectangle 1">
            <a:extLst>
              <a:ext uri="{FF2B5EF4-FFF2-40B4-BE49-F238E27FC236}">
                <a16:creationId xmlns:a16="http://schemas.microsoft.com/office/drawing/2014/main" id="{BE982234-355C-2B45-503C-9DB17C0CAEE1}"/>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405722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08</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Similar Applications</a:t>
            </a:r>
          </a:p>
        </p:txBody>
      </p:sp>
    </p:spTree>
    <p:extLst>
      <p:ext uri="{BB962C8B-B14F-4D97-AF65-F5344CB8AC3E}">
        <p14:creationId xmlns:p14="http://schemas.microsoft.com/office/powerpoint/2010/main" val="675719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š1îḋê">
            <a:extLst>
              <a:ext uri="{FF2B5EF4-FFF2-40B4-BE49-F238E27FC236}">
                <a16:creationId xmlns:a16="http://schemas.microsoft.com/office/drawing/2014/main" id="{905C91A6-60AC-2817-06EE-4009E94609CF}"/>
              </a:ext>
            </a:extLst>
          </p:cNvPr>
          <p:cNvSpPr txBox="1"/>
          <p:nvPr/>
        </p:nvSpPr>
        <p:spPr>
          <a:xfrm>
            <a:off x="1315072" y="1871436"/>
            <a:ext cx="2520828" cy="852243"/>
          </a:xfrm>
          <a:prstGeom prst="roundRect">
            <a:avLst/>
          </a:prstGeom>
          <a:gradFill>
            <a:gsLst>
              <a:gs pos="56000">
                <a:schemeClr val="accent1"/>
              </a:gs>
              <a:gs pos="100000">
                <a:schemeClr val="accent2"/>
              </a:gs>
            </a:gsLst>
            <a:lin ang="9600000" scaled="0"/>
          </a:gradFill>
        </p:spPr>
        <p:txBody>
          <a:bodyPr wrap="square">
            <a:noAutofit/>
          </a:bodyPr>
          <a:lstStyle/>
          <a:p>
            <a:r>
              <a:rPr lang="en-US" sz="2000" b="1" dirty="0" err="1">
                <a:solidFill>
                  <a:schemeClr val="bg1"/>
                </a:solidFill>
              </a:rPr>
              <a:t>MirrorCam</a:t>
            </a:r>
            <a:r>
              <a:rPr lang="en-US" sz="2000" b="1" dirty="0">
                <a:solidFill>
                  <a:schemeClr val="bg1"/>
                </a:solidFill>
              </a:rPr>
              <a:t> System (Mercedes-Benz</a:t>
            </a:r>
            <a:endParaRPr lang="en-US" sz="2000" dirty="0">
              <a:solidFill>
                <a:schemeClr val="bg1"/>
              </a:solidFill>
            </a:endParaRPr>
          </a:p>
        </p:txBody>
      </p:sp>
      <p:sp>
        <p:nvSpPr>
          <p:cNvPr id="29" name="iś1ïḍé">
            <a:extLst>
              <a:ext uri="{FF2B5EF4-FFF2-40B4-BE49-F238E27FC236}">
                <a16:creationId xmlns:a16="http://schemas.microsoft.com/office/drawing/2014/main" id="{B789E092-D57D-8ABF-BD88-280BA37C2127}"/>
              </a:ext>
            </a:extLst>
          </p:cNvPr>
          <p:cNvSpPr/>
          <p:nvPr/>
        </p:nvSpPr>
        <p:spPr>
          <a:xfrm>
            <a:off x="1489154" y="2984918"/>
            <a:ext cx="2520828" cy="1484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20000"/>
          </a:bodyPr>
          <a:lstStyle/>
          <a:p>
            <a:r>
              <a:rPr lang="en-US" dirty="0">
                <a:solidFill>
                  <a:schemeClr val="tx1"/>
                </a:solidFill>
              </a:rPr>
              <a:t>Similar: Camera-based visibility improvement.</a:t>
            </a:r>
          </a:p>
          <a:p>
            <a:endParaRPr lang="en-US" dirty="0">
              <a:solidFill>
                <a:schemeClr val="tx1"/>
              </a:solidFill>
            </a:endParaRPr>
          </a:p>
          <a:p>
            <a:r>
              <a:rPr lang="en-US" b="1" dirty="0">
                <a:solidFill>
                  <a:schemeClr val="tx1"/>
                </a:solidFill>
              </a:rPr>
              <a:t>New Feature: Rear-mounted display for following </a:t>
            </a:r>
            <a:r>
              <a:rPr lang="en-US" sz="1600" dirty="0"/>
              <a:t>vehicles.</a:t>
            </a:r>
          </a:p>
        </p:txBody>
      </p:sp>
      <p:sp>
        <p:nvSpPr>
          <p:cNvPr id="31" name="isḻiďe">
            <a:extLst>
              <a:ext uri="{FF2B5EF4-FFF2-40B4-BE49-F238E27FC236}">
                <a16:creationId xmlns:a16="http://schemas.microsoft.com/office/drawing/2014/main" id="{23B0E0B5-3EA1-0E6C-6020-AE1ECE5246D5}"/>
              </a:ext>
            </a:extLst>
          </p:cNvPr>
          <p:cNvSpPr/>
          <p:nvPr/>
        </p:nvSpPr>
        <p:spPr>
          <a:xfrm>
            <a:off x="1260763" y="2930609"/>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íṧlîḓé">
            <a:extLst>
              <a:ext uri="{FF2B5EF4-FFF2-40B4-BE49-F238E27FC236}">
                <a16:creationId xmlns:a16="http://schemas.microsoft.com/office/drawing/2014/main" id="{8928C798-F93B-F152-9717-2B1569876B38}"/>
              </a:ext>
            </a:extLst>
          </p:cNvPr>
          <p:cNvSpPr txBox="1"/>
          <p:nvPr/>
        </p:nvSpPr>
        <p:spPr>
          <a:xfrm>
            <a:off x="4644105" y="1871436"/>
            <a:ext cx="2520827" cy="852243"/>
          </a:xfrm>
          <a:prstGeom prst="roundRect">
            <a:avLst/>
          </a:prstGeom>
          <a:gradFill>
            <a:gsLst>
              <a:gs pos="56000">
                <a:schemeClr val="accent1"/>
              </a:gs>
              <a:gs pos="100000">
                <a:schemeClr val="accent2"/>
              </a:gs>
            </a:gsLst>
            <a:lin ang="9600000" scaled="0"/>
          </a:gradFill>
        </p:spPr>
        <p:txBody>
          <a:bodyPr wrap="square">
            <a:normAutofit/>
          </a:bodyPr>
          <a:lstStyle/>
          <a:p>
            <a:r>
              <a:rPr lang="en-US" sz="2000" b="1" dirty="0">
                <a:solidFill>
                  <a:schemeClr val="bg1"/>
                </a:solidFill>
              </a:rPr>
              <a:t>Transparent Truck (Samsung)</a:t>
            </a:r>
            <a:endParaRPr lang="en-US" sz="2000" dirty="0">
              <a:solidFill>
                <a:schemeClr val="bg1"/>
              </a:solidFill>
            </a:endParaRPr>
          </a:p>
        </p:txBody>
      </p:sp>
      <p:sp>
        <p:nvSpPr>
          <p:cNvPr id="24" name="íSḻiḓe">
            <a:extLst>
              <a:ext uri="{FF2B5EF4-FFF2-40B4-BE49-F238E27FC236}">
                <a16:creationId xmlns:a16="http://schemas.microsoft.com/office/drawing/2014/main" id="{2347D48F-D00C-E742-134A-A2937E4EB771}"/>
              </a:ext>
            </a:extLst>
          </p:cNvPr>
          <p:cNvSpPr/>
          <p:nvPr/>
        </p:nvSpPr>
        <p:spPr>
          <a:xfrm>
            <a:off x="4781581" y="2904210"/>
            <a:ext cx="2401692" cy="2353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r>
              <a:rPr lang="en-US" sz="1700" dirty="0">
                <a:solidFill>
                  <a:schemeClr val="tx1"/>
                </a:solidFill>
              </a:rPr>
              <a:t>Similar: Front camera streaming to rear display.</a:t>
            </a:r>
          </a:p>
          <a:p>
            <a:endParaRPr lang="en-US" sz="1700" dirty="0">
              <a:solidFill>
                <a:schemeClr val="tx1"/>
              </a:solidFill>
            </a:endParaRPr>
          </a:p>
          <a:p>
            <a:r>
              <a:rPr lang="en-US" sz="1700" b="1" dirty="0">
                <a:solidFill>
                  <a:schemeClr val="tx1"/>
                </a:solidFill>
              </a:rPr>
              <a:t>New Feature: Proximity detection and collision warnings</a:t>
            </a:r>
            <a:r>
              <a:rPr lang="en-US" b="1" dirty="0">
                <a:solidFill>
                  <a:schemeClr val="tx1"/>
                </a:solidFill>
              </a:rPr>
              <a:t>.</a:t>
            </a:r>
          </a:p>
        </p:txBody>
      </p:sp>
      <p:sp>
        <p:nvSpPr>
          <p:cNvPr id="26" name="iṣļide">
            <a:extLst>
              <a:ext uri="{FF2B5EF4-FFF2-40B4-BE49-F238E27FC236}">
                <a16:creationId xmlns:a16="http://schemas.microsoft.com/office/drawing/2014/main" id="{437A09A5-8F67-F4BC-4943-C6A38927EB70}"/>
              </a:ext>
            </a:extLst>
          </p:cNvPr>
          <p:cNvSpPr/>
          <p:nvPr/>
        </p:nvSpPr>
        <p:spPr>
          <a:xfrm>
            <a:off x="4129755" y="2930609"/>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ïṡliḓè">
            <a:extLst>
              <a:ext uri="{FF2B5EF4-FFF2-40B4-BE49-F238E27FC236}">
                <a16:creationId xmlns:a16="http://schemas.microsoft.com/office/drawing/2014/main" id="{AE393AB9-392F-829C-D47D-0AF9D34F7097}"/>
              </a:ext>
            </a:extLst>
          </p:cNvPr>
          <p:cNvSpPr txBox="1"/>
          <p:nvPr/>
        </p:nvSpPr>
        <p:spPr>
          <a:xfrm>
            <a:off x="8259159" y="1908054"/>
            <a:ext cx="2520827" cy="832641"/>
          </a:xfrm>
          <a:prstGeom prst="roundRect">
            <a:avLst/>
          </a:prstGeom>
          <a:gradFill>
            <a:gsLst>
              <a:gs pos="56000">
                <a:schemeClr val="accent1"/>
              </a:gs>
              <a:gs pos="100000">
                <a:schemeClr val="accent2"/>
              </a:gs>
            </a:gsLst>
            <a:lin ang="9600000" scaled="0"/>
          </a:gradFill>
        </p:spPr>
        <p:txBody>
          <a:bodyPr wrap="square">
            <a:normAutofit/>
          </a:bodyPr>
          <a:lstStyle/>
          <a:p>
            <a:r>
              <a:rPr lang="en-US" sz="2000" b="1" dirty="0">
                <a:solidFill>
                  <a:schemeClr val="bg1"/>
                </a:solidFill>
              </a:rPr>
              <a:t>Mobileye Shield+</a:t>
            </a:r>
            <a:endParaRPr lang="en-US" sz="2000" dirty="0">
              <a:solidFill>
                <a:schemeClr val="bg1"/>
              </a:solidFill>
            </a:endParaRPr>
          </a:p>
        </p:txBody>
      </p:sp>
      <p:sp>
        <p:nvSpPr>
          <p:cNvPr id="19" name="iš1iḋê">
            <a:extLst>
              <a:ext uri="{FF2B5EF4-FFF2-40B4-BE49-F238E27FC236}">
                <a16:creationId xmlns:a16="http://schemas.microsoft.com/office/drawing/2014/main" id="{AAE7ACEE-57D8-9FCE-1783-679C53F83DC7}"/>
              </a:ext>
            </a:extLst>
          </p:cNvPr>
          <p:cNvSpPr/>
          <p:nvPr/>
        </p:nvSpPr>
        <p:spPr>
          <a:xfrm>
            <a:off x="8237571" y="2958519"/>
            <a:ext cx="2357901" cy="166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r>
              <a:rPr lang="en-US" sz="1700" dirty="0">
                <a:solidFill>
                  <a:schemeClr val="tx1"/>
                </a:solidFill>
              </a:rPr>
              <a:t>Similar: AI and cameras for collision avoidance.</a:t>
            </a:r>
          </a:p>
          <a:p>
            <a:endParaRPr lang="en-US" sz="1700" dirty="0">
              <a:solidFill>
                <a:schemeClr val="tx1"/>
              </a:solidFill>
            </a:endParaRPr>
          </a:p>
          <a:p>
            <a:r>
              <a:rPr lang="en-US" sz="1700" b="1" dirty="0">
                <a:solidFill>
                  <a:schemeClr val="tx1"/>
                </a:solidFill>
              </a:rPr>
              <a:t>New: Highway-focused overtaking assistance</a:t>
            </a:r>
            <a:r>
              <a:rPr lang="en-US" sz="1700" dirty="0"/>
              <a:t>.</a:t>
            </a:r>
          </a:p>
        </p:txBody>
      </p:sp>
      <p:sp>
        <p:nvSpPr>
          <p:cNvPr id="21" name="î$ḷiḓe">
            <a:extLst>
              <a:ext uri="{FF2B5EF4-FFF2-40B4-BE49-F238E27FC236}">
                <a16:creationId xmlns:a16="http://schemas.microsoft.com/office/drawing/2014/main" id="{EE0559B2-0D7A-24FD-2DC0-D999C1DC151C}"/>
              </a:ext>
            </a:extLst>
          </p:cNvPr>
          <p:cNvSpPr/>
          <p:nvPr/>
        </p:nvSpPr>
        <p:spPr>
          <a:xfrm>
            <a:off x="7770270" y="2904210"/>
            <a:ext cx="108619" cy="108619"/>
          </a:xfrm>
          <a:prstGeom prst="ellipse">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2" name="ïsḻíḓe">
            <a:extLst>
              <a:ext uri="{FF2B5EF4-FFF2-40B4-BE49-F238E27FC236}">
                <a16:creationId xmlns:a16="http://schemas.microsoft.com/office/drawing/2014/main" id="{F1A28246-A47D-E6E1-0106-8FBBD5362C32}"/>
              </a:ext>
            </a:extLst>
          </p:cNvPr>
          <p:cNvCxnSpPr/>
          <p:nvPr/>
        </p:nvCxnSpPr>
        <p:spPr>
          <a:xfrm flipH="1">
            <a:off x="1315073" y="3039229"/>
            <a:ext cx="0" cy="1734380"/>
          </a:xfrm>
          <a:prstGeom prst="line">
            <a:avLst/>
          </a:prstGeom>
          <a:solidFill>
            <a:schemeClr val="tx1"/>
          </a:solid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íś1iḋé">
            <a:extLst>
              <a:ext uri="{FF2B5EF4-FFF2-40B4-BE49-F238E27FC236}">
                <a16:creationId xmlns:a16="http://schemas.microsoft.com/office/drawing/2014/main" id="{126F12F4-AB91-DA38-483E-1605D51313BD}"/>
              </a:ext>
            </a:extLst>
          </p:cNvPr>
          <p:cNvCxnSpPr/>
          <p:nvPr/>
        </p:nvCxnSpPr>
        <p:spPr>
          <a:xfrm flipH="1">
            <a:off x="4184065" y="3039229"/>
            <a:ext cx="0" cy="1734380"/>
          </a:xfrm>
          <a:prstGeom prst="line">
            <a:avLst/>
          </a:prstGeom>
          <a:solidFill>
            <a:schemeClr val="tx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íśľîďe">
            <a:extLst>
              <a:ext uri="{FF2B5EF4-FFF2-40B4-BE49-F238E27FC236}">
                <a16:creationId xmlns:a16="http://schemas.microsoft.com/office/drawing/2014/main" id="{FFE80B70-8D90-DAAD-62C8-37E62B74A111}"/>
              </a:ext>
            </a:extLst>
          </p:cNvPr>
          <p:cNvCxnSpPr/>
          <p:nvPr/>
        </p:nvCxnSpPr>
        <p:spPr>
          <a:xfrm flipH="1">
            <a:off x="7824580" y="3039228"/>
            <a:ext cx="0" cy="1695631"/>
          </a:xfrm>
          <a:prstGeom prst="line">
            <a:avLst/>
          </a:prstGeom>
          <a:solidFill>
            <a:schemeClr val="tx1"/>
          </a:solidFill>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34"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8</a:t>
              </a:r>
              <a:endParaRPr lang="zh-CN" altLang="en-US" sz="2400" dirty="0">
                <a:cs typeface="+mn-ea"/>
                <a:sym typeface="+mn-lt"/>
              </a:endParaRPr>
            </a:p>
          </p:txBody>
        </p:sp>
        <p:sp>
          <p:nvSpPr>
            <p:cNvPr id="35"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Similar Applications</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09</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Project Features</a:t>
            </a:r>
          </a:p>
        </p:txBody>
      </p:sp>
    </p:spTree>
    <p:extLst>
      <p:ext uri="{BB962C8B-B14F-4D97-AF65-F5344CB8AC3E}">
        <p14:creationId xmlns:p14="http://schemas.microsoft.com/office/powerpoint/2010/main" val="64359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F0DA8F-3EED-60CB-4B44-B4CC7A79AD56}"/>
              </a:ext>
            </a:extLst>
          </p:cNvPr>
          <p:cNvGrpSpPr/>
          <p:nvPr/>
        </p:nvGrpSpPr>
        <p:grpSpPr>
          <a:xfrm>
            <a:off x="5410699" y="3021417"/>
            <a:ext cx="6408144" cy="1635821"/>
            <a:chOff x="5682167" y="3064286"/>
            <a:chExt cx="6408144" cy="1635821"/>
          </a:xfrm>
        </p:grpSpPr>
        <p:sp>
          <p:nvSpPr>
            <p:cNvPr id="14" name="íṧľídê">
              <a:extLst>
                <a:ext uri="{FF2B5EF4-FFF2-40B4-BE49-F238E27FC236}">
                  <a16:creationId xmlns:a16="http://schemas.microsoft.com/office/drawing/2014/main" id="{1476ABDD-5C2E-9394-7A00-861324EDED04}"/>
                </a:ext>
              </a:extLst>
            </p:cNvPr>
            <p:cNvSpPr/>
            <p:nvPr/>
          </p:nvSpPr>
          <p:spPr>
            <a:xfrm>
              <a:off x="5682167" y="3095027"/>
              <a:ext cx="6408144" cy="1605080"/>
            </a:xfrm>
            <a:prstGeom prst="roundRect">
              <a:avLst>
                <a:gd name="adj" fmla="val 50000"/>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6" name="íṥḷíḑè">
              <a:extLst>
                <a:ext uri="{FF2B5EF4-FFF2-40B4-BE49-F238E27FC236}">
                  <a16:creationId xmlns:a16="http://schemas.microsoft.com/office/drawing/2014/main" id="{447A7B70-B786-620B-69BE-4DF9BF5660B2}"/>
                </a:ext>
              </a:extLst>
            </p:cNvPr>
            <p:cNvSpPr/>
            <p:nvPr/>
          </p:nvSpPr>
          <p:spPr>
            <a:xfrm>
              <a:off x="6323655" y="3064286"/>
              <a:ext cx="4344891" cy="1507713"/>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rPr>
                <a:t>Testing:</a:t>
              </a:r>
              <a:endParaRPr kumimoji="0" lang="en-US" altLang="en-US" b="0" i="0" u="none" strike="noStrike" cap="none" normalizeH="0" baseline="0" dirty="0">
                <a:ln>
                  <a:noFill/>
                </a:ln>
                <a:solidFill>
                  <a:schemeClr val="bg1"/>
                </a:solidFill>
                <a:effectLst/>
              </a:endParaRPr>
            </a:p>
            <a:p>
              <a:pPr eaLnBrk="0" fontAlgn="base" hangingPunct="0">
                <a:spcBef>
                  <a:spcPct val="0"/>
                </a:spcBef>
                <a:spcAft>
                  <a:spcPct val="0"/>
                </a:spcAft>
                <a:buFontTx/>
                <a:buChar char="•"/>
              </a:pPr>
              <a:r>
                <a:rPr kumimoji="0" lang="en-US" altLang="en-US" sz="1800" b="0" i="0" u="none" strike="noStrike" cap="none" normalizeH="0" baseline="0" dirty="0">
                  <a:ln>
                    <a:noFill/>
                  </a:ln>
                  <a:solidFill>
                    <a:schemeClr val="bg1"/>
                  </a:solidFill>
                  <a:effectLst/>
                </a:rPr>
                <a:t>Conduct real-time environment testing using toy cars.</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rPr>
                <a:t>Fine-tune sensor sensitivity and response times.</a:t>
              </a:r>
            </a:p>
          </p:txBody>
        </p:sp>
      </p:grpSp>
      <p:sp>
        <p:nvSpPr>
          <p:cNvPr id="15" name="íṣļíḓê">
            <a:extLst>
              <a:ext uri="{FF2B5EF4-FFF2-40B4-BE49-F238E27FC236}">
                <a16:creationId xmlns:a16="http://schemas.microsoft.com/office/drawing/2014/main" id="{DA3E96CB-11B2-E5F6-08A5-9079707D543E}"/>
              </a:ext>
            </a:extLst>
          </p:cNvPr>
          <p:cNvSpPr/>
          <p:nvPr/>
        </p:nvSpPr>
        <p:spPr>
          <a:xfrm>
            <a:off x="101690" y="1407521"/>
            <a:ext cx="5901222" cy="3921717"/>
          </a:xfrm>
          <a:prstGeom prst="roundRect">
            <a:avLst>
              <a:gd name="adj" fmla="val 50000"/>
            </a:avLst>
          </a:prstGeom>
          <a:solidFill>
            <a:schemeClr val="bg1"/>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ESP32-CAM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a:t>
            </a:r>
            <a:r>
              <a:rPr kumimoji="0" lang="en-US" altLang="en-US" sz="1500" b="0" i="0" u="none" strike="noStrike" cap="none" normalizeH="0" baseline="0" dirty="0">
                <a:ln>
                  <a:noFill/>
                </a:ln>
                <a:solidFill>
                  <a:schemeClr val="tx1"/>
                </a:solidFill>
                <a:effectLst/>
                <a:latin typeface="思源黑体 (Body)"/>
              </a:rPr>
              <a:t> </a:t>
            </a:r>
            <a:r>
              <a:rPr lang="en-US" altLang="en-US" sz="1500" dirty="0">
                <a:solidFill>
                  <a:schemeClr val="tx1"/>
                </a:solidFill>
                <a:latin typeface="思源黑体 (Body)"/>
              </a:rPr>
              <a:t>C</a:t>
            </a:r>
            <a:r>
              <a:rPr kumimoji="0" lang="en-US" altLang="en-US" sz="1500" b="0" i="0" u="none" strike="noStrike" cap="none" normalizeH="0" baseline="0" dirty="0">
                <a:ln>
                  <a:noFill/>
                </a:ln>
                <a:solidFill>
                  <a:schemeClr val="tx1"/>
                </a:solidFill>
                <a:effectLst/>
                <a:latin typeface="思源黑体 (Body)"/>
              </a:rPr>
              <a:t>aptures front view and detects vehicles.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Arduino Uno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a:t>
            </a:r>
            <a:r>
              <a:rPr kumimoji="0" lang="en-US" altLang="en-US" sz="1500" b="0" i="0" u="none" strike="noStrike" cap="none" normalizeH="0" baseline="0" dirty="0">
                <a:ln>
                  <a:noFill/>
                </a:ln>
                <a:solidFill>
                  <a:schemeClr val="tx1"/>
                </a:solidFill>
                <a:effectLst/>
                <a:latin typeface="思源黑体 (Body)"/>
              </a:rPr>
              <a:t> Manages signals and hardware control.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8-bit ILI9486 LCD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a:t>
            </a:r>
            <a:r>
              <a:rPr kumimoji="0" lang="en-US" altLang="en-US" sz="1500" b="0" i="0" u="none" strike="noStrike" cap="none" normalizeH="0" baseline="0" dirty="0">
                <a:ln>
                  <a:noFill/>
                </a:ln>
                <a:solidFill>
                  <a:schemeClr val="tx1"/>
                </a:solidFill>
                <a:effectLst/>
                <a:latin typeface="思源黑体 (Body)"/>
              </a:rPr>
              <a:t> </a:t>
            </a:r>
            <a:r>
              <a:rPr lang="en-US" altLang="en-US" sz="1500" dirty="0">
                <a:solidFill>
                  <a:schemeClr val="tx1"/>
                </a:solidFill>
                <a:latin typeface="思源黑体 (Body)"/>
              </a:rPr>
              <a:t>D</a:t>
            </a:r>
            <a:r>
              <a:rPr kumimoji="0" lang="en-US" altLang="en-US" sz="1500" b="0" i="0" u="none" strike="noStrike" cap="none" normalizeH="0" baseline="0" dirty="0">
                <a:ln>
                  <a:noFill/>
                </a:ln>
                <a:solidFill>
                  <a:schemeClr val="tx1"/>
                </a:solidFill>
                <a:effectLst/>
                <a:latin typeface="思源黑体 (Body)"/>
              </a:rPr>
              <a:t>isplays live road feed on truck rear.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LED Indicators</a:t>
            </a:r>
            <a:r>
              <a:rPr kumimoji="0" lang="en-US" altLang="en-US" sz="1500" b="0" i="0" u="none" strike="noStrike" cap="none" normalizeH="0" baseline="0" dirty="0">
                <a:ln>
                  <a:noFill/>
                </a:ln>
                <a:solidFill>
                  <a:schemeClr val="tx1"/>
                </a:solidFill>
                <a:effectLst/>
                <a:latin typeface="思源黑体 (Body)"/>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思源黑体 (Body)"/>
              </a:rPr>
              <a:t>🟢 </a:t>
            </a:r>
            <a:r>
              <a:rPr kumimoji="0" lang="en-US" altLang="en-US" sz="1500" b="1" i="0" u="none" strike="noStrike" cap="none" normalizeH="0" baseline="0" dirty="0">
                <a:ln>
                  <a:noFill/>
                </a:ln>
                <a:solidFill>
                  <a:schemeClr val="tx1"/>
                </a:solidFill>
                <a:effectLst/>
                <a:latin typeface="思源黑体 (Body)"/>
              </a:rPr>
              <a:t>Green</a:t>
            </a:r>
            <a:r>
              <a:rPr kumimoji="0" lang="en-US" altLang="en-US" sz="1500" b="0" i="0" u="none" strike="noStrike" cap="none" normalizeH="0" baseline="0" dirty="0">
                <a:ln>
                  <a:noFill/>
                </a:ln>
                <a:solidFill>
                  <a:schemeClr val="tx1"/>
                </a:solidFill>
                <a:effectLst/>
                <a:latin typeface="思源黑体 (Body)"/>
              </a:rPr>
              <a:t>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 </a:t>
            </a:r>
            <a:r>
              <a:rPr kumimoji="0" lang="en-US" altLang="en-US" sz="1500" b="0" i="0" u="none" strike="noStrike" cap="none" normalizeH="0" baseline="0" dirty="0">
                <a:ln>
                  <a:noFill/>
                </a:ln>
                <a:solidFill>
                  <a:schemeClr val="tx1"/>
                </a:solidFill>
                <a:effectLst/>
                <a:latin typeface="思源黑体 (Body)"/>
              </a:rPr>
              <a:t>Safe to overtake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思源黑体 (Body)"/>
              </a:rPr>
              <a:t>🔴 </a:t>
            </a:r>
            <a:r>
              <a:rPr kumimoji="0" lang="en-US" altLang="en-US" sz="1500" b="1" i="0" u="none" strike="noStrike" cap="none" normalizeH="0" baseline="0" dirty="0">
                <a:ln>
                  <a:noFill/>
                </a:ln>
                <a:solidFill>
                  <a:schemeClr val="tx1"/>
                </a:solidFill>
                <a:effectLst/>
                <a:latin typeface="思源黑体 (Body)"/>
              </a:rPr>
              <a:t>Red</a:t>
            </a:r>
            <a:r>
              <a:rPr kumimoji="0" lang="en-US" altLang="en-US" sz="1500" b="0" i="0" u="none" strike="noStrike" cap="none" normalizeH="0" baseline="0" dirty="0">
                <a:ln>
                  <a:noFill/>
                </a:ln>
                <a:solidFill>
                  <a:schemeClr val="tx1"/>
                </a:solidFill>
                <a:effectLst/>
                <a:latin typeface="思源黑体 (Body)"/>
              </a:rPr>
              <a:t>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 </a:t>
            </a:r>
            <a:r>
              <a:rPr kumimoji="0" lang="en-US" altLang="en-US" sz="1500" b="0" i="0" u="none" strike="noStrike" cap="none" normalizeH="0" baseline="0" dirty="0">
                <a:ln>
                  <a:noFill/>
                </a:ln>
                <a:solidFill>
                  <a:schemeClr val="tx1"/>
                </a:solidFill>
                <a:effectLst/>
                <a:latin typeface="思源黑体 (Body)"/>
              </a:rPr>
              <a:t>Unsafe to overtake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Web Dashboard</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  </a:t>
            </a:r>
            <a:r>
              <a:rPr kumimoji="0" lang="en-US" altLang="en-US" sz="1500" i="0" u="none" strike="noStrike" cap="none" normalizeH="0" baseline="0" dirty="0">
                <a:ln>
                  <a:noFill/>
                </a:ln>
                <a:solidFill>
                  <a:schemeClr val="tx1"/>
                </a:solidFill>
                <a:effectLst/>
                <a:latin typeface="思源黑体 (Body)"/>
                <a:sym typeface="Wingdings" panose="05000000000000000000" pitchFamily="2" charset="2"/>
              </a:rPr>
              <a:t>Shows logs and driving history</a:t>
            </a:r>
            <a:endParaRPr kumimoji="0" lang="en-US" altLang="en-US" sz="1500" i="0" u="none" strike="noStrike" cap="none" normalizeH="0" baseline="0" dirty="0">
              <a:ln>
                <a:noFill/>
              </a:ln>
              <a:solidFill>
                <a:schemeClr val="tx1"/>
              </a:solidFill>
              <a:effectLst/>
              <a:latin typeface="思源黑体 (Body)"/>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思源黑体 (Body)"/>
              </a:rPr>
              <a:t>Optimized Wiring </a:t>
            </a:r>
            <a:r>
              <a:rPr kumimoji="0" lang="en-US" altLang="en-US" sz="1500" b="1" i="0" u="none" strike="noStrike" cap="none" normalizeH="0" baseline="0" dirty="0">
                <a:ln>
                  <a:noFill/>
                </a:ln>
                <a:solidFill>
                  <a:schemeClr val="tx1"/>
                </a:solidFill>
                <a:effectLst/>
                <a:latin typeface="思源黑体 (Body)"/>
                <a:sym typeface="Wingdings" panose="05000000000000000000" pitchFamily="2" charset="2"/>
              </a:rPr>
              <a:t></a:t>
            </a:r>
            <a:r>
              <a:rPr kumimoji="0" lang="en-US" altLang="en-US" sz="1500" b="0" i="0" u="none" strike="noStrike" cap="none" normalizeH="0" baseline="0" dirty="0">
                <a:ln>
                  <a:noFill/>
                </a:ln>
                <a:solidFill>
                  <a:schemeClr val="tx1"/>
                </a:solidFill>
                <a:effectLst/>
                <a:latin typeface="思源黑体 (Body)"/>
              </a:rPr>
              <a:t> For better stability and fewer errors.</a:t>
            </a:r>
          </a:p>
        </p:txBody>
      </p:sp>
      <p:grpSp>
        <p:nvGrpSpPr>
          <p:cNvPr id="18" name="组合 3">
            <a:extLst>
              <a:ext uri="{FF2B5EF4-FFF2-40B4-BE49-F238E27FC236}">
                <a16:creationId xmlns:a16="http://schemas.microsoft.com/office/drawing/2014/main" id="{E4CDAA3F-C051-BC11-BF51-B91398F88285}"/>
              </a:ext>
            </a:extLst>
          </p:cNvPr>
          <p:cNvGrpSpPr/>
          <p:nvPr/>
        </p:nvGrpSpPr>
        <p:grpSpPr>
          <a:xfrm>
            <a:off x="344064" y="185570"/>
            <a:ext cx="4685137" cy="613967"/>
            <a:chOff x="506110" y="232768"/>
            <a:chExt cx="4685137" cy="613967"/>
          </a:xfrm>
        </p:grpSpPr>
        <p:sp>
          <p:nvSpPr>
            <p:cNvPr id="19" name="矩形: 圆角 8">
              <a:extLst>
                <a:ext uri="{FF2B5EF4-FFF2-40B4-BE49-F238E27FC236}">
                  <a16:creationId xmlns:a16="http://schemas.microsoft.com/office/drawing/2014/main" id="{F5BDD140-FC07-97D3-436B-1CA5F53A4E59}"/>
                </a:ext>
              </a:extLst>
            </p:cNvPr>
            <p:cNvSpPr/>
            <p:nvPr/>
          </p:nvSpPr>
          <p:spPr>
            <a:xfrm>
              <a:off x="506110" y="232768"/>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20" name="文本框 9">
              <a:extLst>
                <a:ext uri="{FF2B5EF4-FFF2-40B4-BE49-F238E27FC236}">
                  <a16:creationId xmlns:a16="http://schemas.microsoft.com/office/drawing/2014/main" id="{79121CE8-24E4-7104-C20A-F18B37F1CDB3}"/>
                </a:ext>
              </a:extLst>
            </p:cNvPr>
            <p:cNvSpPr txBox="1"/>
            <p:nvPr/>
          </p:nvSpPr>
          <p:spPr>
            <a:xfrm>
              <a:off x="1120077" y="290002"/>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21" name="íṥḷíḑè">
            <a:extLst>
              <a:ext uri="{FF2B5EF4-FFF2-40B4-BE49-F238E27FC236}">
                <a16:creationId xmlns:a16="http://schemas.microsoft.com/office/drawing/2014/main" id="{447A7B70-B786-620B-69BE-4DF9BF5660B2}"/>
              </a:ext>
            </a:extLst>
          </p:cNvPr>
          <p:cNvSpPr/>
          <p:nvPr/>
        </p:nvSpPr>
        <p:spPr>
          <a:xfrm>
            <a:off x="1107294" y="1276194"/>
            <a:ext cx="4344891" cy="4989355"/>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537A-FBE7-A0A2-571F-5CF6222F0D7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2C66F55F-84A8-334E-CF9B-CF332DC9868B}"/>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13026A3-1316-5576-608A-B4367EB52EFF}"/>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32" name="文本框 9">
              <a:extLst>
                <a:ext uri="{FF2B5EF4-FFF2-40B4-BE49-F238E27FC236}">
                  <a16:creationId xmlns:a16="http://schemas.microsoft.com/office/drawing/2014/main" id="{01D726C9-7DF3-0658-E3F5-4664C85BFD7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3" name="Rectangle 1">
            <a:extLst>
              <a:ext uri="{FF2B5EF4-FFF2-40B4-BE49-F238E27FC236}">
                <a16:creationId xmlns:a16="http://schemas.microsoft.com/office/drawing/2014/main" id="{EEF74A07-5EC5-C685-12E7-194E14C8AA68}"/>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10EB2C9E-708D-4E6C-3461-288A495C6AEF}"/>
              </a:ext>
            </a:extLst>
          </p:cNvPr>
          <p:cNvGraphicFramePr>
            <a:graphicFrameLocks noGrp="1"/>
          </p:cNvGraphicFramePr>
          <p:nvPr>
            <p:extLst>
              <p:ext uri="{D42A27DB-BD31-4B8C-83A1-F6EECF244321}">
                <p14:modId xmlns:p14="http://schemas.microsoft.com/office/powerpoint/2010/main" val="3065677304"/>
              </p:ext>
            </p:extLst>
          </p:nvPr>
        </p:nvGraphicFramePr>
        <p:xfrm>
          <a:off x="2129801" y="1350509"/>
          <a:ext cx="7315200" cy="425406"/>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1521139127"/>
                    </a:ext>
                  </a:extLst>
                </a:gridCol>
              </a:tblGrid>
              <a:tr h="425406">
                <a:tc>
                  <a:txBody>
                    <a:bodyPr/>
                    <a:lstStyle/>
                    <a:p>
                      <a:pPr algn="ctr"/>
                      <a:r>
                        <a:rPr lang="en-US" dirty="0"/>
                        <a:t>LCD </a:t>
                      </a:r>
                      <a:r>
                        <a:rPr lang="en-US" dirty="0">
                          <a:sym typeface="Wingdings" panose="05000000000000000000" pitchFamily="2" charset="2"/>
                        </a:rPr>
                        <a:t> </a:t>
                      </a:r>
                      <a:r>
                        <a:rPr lang="en-US" dirty="0"/>
                        <a:t>Displays the live video stream captures from front camera. </a:t>
                      </a:r>
                    </a:p>
                  </a:txBody>
                  <a:tcPr/>
                </a:tc>
                <a:extLst>
                  <a:ext uri="{0D108BD9-81ED-4DB2-BD59-A6C34878D82A}">
                    <a16:rowId xmlns:a16="http://schemas.microsoft.com/office/drawing/2014/main" val="3131073657"/>
                  </a:ext>
                </a:extLst>
              </a:tr>
            </a:tbl>
          </a:graphicData>
        </a:graphic>
      </p:graphicFrame>
      <p:pic>
        <p:nvPicPr>
          <p:cNvPr id="2" name="live video stream">
            <a:hlinkClick r:id="" action="ppaction://media"/>
            <a:extLst>
              <a:ext uri="{FF2B5EF4-FFF2-40B4-BE49-F238E27FC236}">
                <a16:creationId xmlns:a16="http://schemas.microsoft.com/office/drawing/2014/main" id="{A80FA320-D041-7523-F5D1-96DF4AFEBB6A}"/>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972889" y="2464195"/>
            <a:ext cx="3629025" cy="3968423"/>
          </a:xfrm>
          <a:prstGeom prst="rect">
            <a:avLst/>
          </a:prstGeom>
        </p:spPr>
      </p:pic>
    </p:spTree>
    <p:custDataLst>
      <p:tags r:id="rId1"/>
    </p:custDataLst>
    <p:extLst>
      <p:ext uri="{BB962C8B-B14F-4D97-AF65-F5344CB8AC3E}">
        <p14:creationId xmlns:p14="http://schemas.microsoft.com/office/powerpoint/2010/main" val="1056683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036F51-1BDD-662A-9FB7-514670894287}"/>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4477"/>
            <a:ext cx="12192000" cy="68580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a:extLst>
              <a:ext uri="{FF2B5EF4-FFF2-40B4-BE49-F238E27FC236}">
                <a16:creationId xmlns:a16="http://schemas.microsoft.com/office/drawing/2014/main" id="{0AE6A8CE-1B58-BD9A-E747-9E803D2E4D0B}"/>
              </a:ext>
            </a:extLst>
          </p:cNvPr>
          <p:cNvSpPr/>
          <p:nvPr/>
        </p:nvSpPr>
        <p:spPr>
          <a:xfrm>
            <a:off x="4274278" y="28576"/>
            <a:ext cx="3487822" cy="6858000"/>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a:extLst>
              <a:ext uri="{FF2B5EF4-FFF2-40B4-BE49-F238E27FC236}">
                <a16:creationId xmlns:a16="http://schemas.microsoft.com/office/drawing/2014/main" id="{2556C92C-6DF4-49A6-782B-EF3DB98F073D}"/>
              </a:ext>
            </a:extLst>
          </p:cNvPr>
          <p:cNvSpPr/>
          <p:nvPr/>
        </p:nvSpPr>
        <p:spPr>
          <a:xfrm rot="5400000">
            <a:off x="6579093" y="3344775"/>
            <a:ext cx="2534464" cy="168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EB52AC7-A430-4346-BAB0-4D6831CF9B04}"/>
              </a:ext>
            </a:extLst>
          </p:cNvPr>
          <p:cNvSpPr/>
          <p:nvPr/>
        </p:nvSpPr>
        <p:spPr>
          <a:xfrm rot="5400000">
            <a:off x="2922821" y="3344775"/>
            <a:ext cx="2534464" cy="168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0CC414B-2B73-D5DC-60DF-36CA90781903}"/>
              </a:ext>
            </a:extLst>
          </p:cNvPr>
          <p:cNvSpPr txBox="1"/>
          <p:nvPr/>
        </p:nvSpPr>
        <p:spPr>
          <a:xfrm>
            <a:off x="4232709" y="3451120"/>
            <a:ext cx="3613616" cy="830997"/>
          </a:xfrm>
          <a:prstGeom prst="rect">
            <a:avLst/>
          </a:prstGeom>
          <a:noFill/>
        </p:spPr>
        <p:txBody>
          <a:bodyPr wrap="square" rtlCol="0">
            <a:normAutofit/>
          </a:bodyPr>
          <a:lstStyle/>
          <a:p>
            <a:pPr algn="ctr"/>
            <a:r>
              <a:rPr lang="en-US" altLang="zh-CN" sz="4800" b="1">
                <a:solidFill>
                  <a:schemeClr val="accent1"/>
                </a:solidFill>
                <a:latin typeface="Source Han Sans SC"/>
                <a:ea typeface="Source Han Sans SC"/>
              </a:rPr>
              <a:t>CONTENTS</a:t>
            </a:r>
            <a:endParaRPr lang="zh-CN" altLang="en-US" sz="4800" b="1">
              <a:solidFill>
                <a:schemeClr val="accent1"/>
              </a:solidFill>
              <a:latin typeface="+mj-ea"/>
              <a:ea typeface="+mj-ea"/>
            </a:endParaRPr>
          </a:p>
        </p:txBody>
      </p:sp>
      <p:sp>
        <p:nvSpPr>
          <p:cNvPr id="12" name="文本框 11">
            <a:extLst>
              <a:ext uri="{FF2B5EF4-FFF2-40B4-BE49-F238E27FC236}">
                <a16:creationId xmlns:a16="http://schemas.microsoft.com/office/drawing/2014/main" id="{EAAC6112-21B5-3E6A-4A50-C3CBF507D45D}"/>
              </a:ext>
            </a:extLst>
          </p:cNvPr>
          <p:cNvSpPr txBox="1"/>
          <p:nvPr/>
        </p:nvSpPr>
        <p:spPr>
          <a:xfrm>
            <a:off x="4232709" y="2506563"/>
            <a:ext cx="3613616" cy="502920"/>
          </a:xfrm>
          <a:prstGeom prst="rect">
            <a:avLst/>
          </a:prstGeom>
          <a:noFill/>
        </p:spPr>
        <p:txBody>
          <a:bodyPr wrap="square" rtlCol="0">
            <a:normAutofit/>
          </a:bodyPr>
          <a:lstStyle/>
          <a:p>
            <a:pPr algn="ctr"/>
            <a:r>
              <a:rPr lang="en-US" altLang="en-US" sz="2700" b="1">
                <a:solidFill>
                  <a:schemeClr val="bg1"/>
                </a:solidFill>
                <a:latin typeface="Source Han Sans SC"/>
                <a:ea typeface="Source Han Sans SC"/>
              </a:rPr>
              <a:t>Table of contents</a:t>
            </a:r>
          </a:p>
        </p:txBody>
      </p:sp>
      <p:grpSp>
        <p:nvGrpSpPr>
          <p:cNvPr id="34" name="组合 33">
            <a:extLst>
              <a:ext uri="{FF2B5EF4-FFF2-40B4-BE49-F238E27FC236}">
                <a16:creationId xmlns:a16="http://schemas.microsoft.com/office/drawing/2014/main" id="{7CB08F6A-10F8-7B9B-541F-960CBE42820B}"/>
              </a:ext>
            </a:extLst>
          </p:cNvPr>
          <p:cNvGrpSpPr/>
          <p:nvPr/>
        </p:nvGrpSpPr>
        <p:grpSpPr>
          <a:xfrm>
            <a:off x="8326088" y="1420876"/>
            <a:ext cx="5676639" cy="3252236"/>
            <a:chOff x="6556929" y="2342331"/>
            <a:chExt cx="5676639" cy="3252236"/>
          </a:xfrm>
        </p:grpSpPr>
        <p:grpSp>
          <p:nvGrpSpPr>
            <p:cNvPr id="22" name="组合 21">
              <a:extLst>
                <a:ext uri="{FF2B5EF4-FFF2-40B4-BE49-F238E27FC236}">
                  <a16:creationId xmlns:a16="http://schemas.microsoft.com/office/drawing/2014/main" id="{3BF956EB-CE75-CFAD-3A9D-73350DDFCFD1}"/>
                </a:ext>
              </a:extLst>
            </p:cNvPr>
            <p:cNvGrpSpPr/>
            <p:nvPr/>
          </p:nvGrpSpPr>
          <p:grpSpPr>
            <a:xfrm>
              <a:off x="6556930" y="2342331"/>
              <a:ext cx="4261449" cy="605189"/>
              <a:chOff x="515815" y="1875099"/>
              <a:chExt cx="4261449" cy="605189"/>
            </a:xfrm>
          </p:grpSpPr>
          <p:sp>
            <p:nvSpPr>
              <p:cNvPr id="23" name="椭圆 22">
                <a:extLst>
                  <a:ext uri="{FF2B5EF4-FFF2-40B4-BE49-F238E27FC236}">
                    <a16:creationId xmlns:a16="http://schemas.microsoft.com/office/drawing/2014/main" id="{55DF4409-9EFD-D61E-C044-3D0A7B1EEE4E}"/>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7</a:t>
                </a:r>
                <a:endParaRPr lang="zh-CN" altLang="en-US" sz="2000" dirty="0">
                  <a:solidFill>
                    <a:schemeClr val="bg1"/>
                  </a:solidFill>
                  <a:latin typeface="+mn-ea"/>
                  <a:cs typeface="+mn-ea"/>
                  <a:sym typeface="+mn-lt"/>
                </a:endParaRPr>
              </a:p>
            </p:txBody>
          </p:sp>
          <p:sp>
            <p:nvSpPr>
              <p:cNvPr id="24" name="文本框 23">
                <a:extLst>
                  <a:ext uri="{FF2B5EF4-FFF2-40B4-BE49-F238E27FC236}">
                    <a16:creationId xmlns:a16="http://schemas.microsoft.com/office/drawing/2014/main" id="{18089B96-DADD-4964-0E6A-70F342AA5BCD}"/>
                  </a:ext>
                </a:extLst>
              </p:cNvPr>
              <p:cNvSpPr txBox="1"/>
              <p:nvPr/>
            </p:nvSpPr>
            <p:spPr>
              <a:xfrm>
                <a:off x="1055669" y="1937994"/>
                <a:ext cx="3721595" cy="542294"/>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Components</a:t>
                </a:r>
              </a:p>
            </p:txBody>
          </p:sp>
        </p:grpSp>
        <p:grpSp>
          <p:nvGrpSpPr>
            <p:cNvPr id="25" name="组合 24">
              <a:extLst>
                <a:ext uri="{FF2B5EF4-FFF2-40B4-BE49-F238E27FC236}">
                  <a16:creationId xmlns:a16="http://schemas.microsoft.com/office/drawing/2014/main" id="{B6DF3B6F-4A4D-25BA-FB12-AD5A8E6D48E0}"/>
                </a:ext>
              </a:extLst>
            </p:cNvPr>
            <p:cNvGrpSpPr/>
            <p:nvPr/>
          </p:nvGrpSpPr>
          <p:grpSpPr>
            <a:xfrm>
              <a:off x="6556930" y="3219114"/>
              <a:ext cx="4102483" cy="539855"/>
              <a:chOff x="515815" y="1875099"/>
              <a:chExt cx="4102483" cy="539855"/>
            </a:xfrm>
          </p:grpSpPr>
          <p:sp>
            <p:nvSpPr>
              <p:cNvPr id="26" name="椭圆 25">
                <a:extLst>
                  <a:ext uri="{FF2B5EF4-FFF2-40B4-BE49-F238E27FC236}">
                    <a16:creationId xmlns:a16="http://schemas.microsoft.com/office/drawing/2014/main" id="{8FC36CF5-0919-EDA6-189B-D4840C167AC1}"/>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8</a:t>
                </a:r>
                <a:endParaRPr lang="zh-CN" altLang="en-US" sz="2000" dirty="0">
                  <a:solidFill>
                    <a:schemeClr val="bg1"/>
                  </a:solidFill>
                  <a:latin typeface="+mn-ea"/>
                  <a:cs typeface="+mn-ea"/>
                  <a:sym typeface="+mn-lt"/>
                </a:endParaRPr>
              </a:p>
            </p:txBody>
          </p:sp>
          <p:sp>
            <p:nvSpPr>
              <p:cNvPr id="27" name="文本框 26">
                <a:extLst>
                  <a:ext uri="{FF2B5EF4-FFF2-40B4-BE49-F238E27FC236}">
                    <a16:creationId xmlns:a16="http://schemas.microsoft.com/office/drawing/2014/main" id="{74ABAD06-A18D-170F-7EFD-8B3A0CA85A16}"/>
                  </a:ext>
                </a:extLst>
              </p:cNvPr>
              <p:cNvSpPr txBox="1"/>
              <p:nvPr/>
            </p:nvSpPr>
            <p:spPr>
              <a:xfrm>
                <a:off x="1055670" y="1937993"/>
                <a:ext cx="3562628" cy="442104"/>
              </a:xfrm>
              <a:prstGeom prst="rect">
                <a:avLst/>
              </a:prstGeom>
              <a:noFill/>
            </p:spPr>
            <p:txBody>
              <a:bodyPr wrap="square">
                <a:normAutofit/>
              </a:bodyPr>
              <a:lstStyle/>
              <a:p>
                <a:pPr>
                  <a:lnSpc>
                    <a:spcPct val="112000"/>
                  </a:lnSpc>
                </a:pPr>
                <a:r>
                  <a:rPr lang="en-US" altLang="en-US" sz="1900" dirty="0">
                    <a:solidFill>
                      <a:schemeClr val="bg1"/>
                    </a:solidFill>
                    <a:latin typeface="Source Han Sans SC"/>
                    <a:cs typeface="+mn-ea"/>
                    <a:sym typeface="+mn-lt"/>
                  </a:rPr>
                  <a:t>Similar Applications</a:t>
                </a:r>
              </a:p>
            </p:txBody>
          </p:sp>
        </p:grpSp>
        <p:grpSp>
          <p:nvGrpSpPr>
            <p:cNvPr id="28" name="组合 27">
              <a:extLst>
                <a:ext uri="{FF2B5EF4-FFF2-40B4-BE49-F238E27FC236}">
                  <a16:creationId xmlns:a16="http://schemas.microsoft.com/office/drawing/2014/main" id="{4B9D4369-9A62-C622-2BD5-1C5EA02F2F58}"/>
                </a:ext>
              </a:extLst>
            </p:cNvPr>
            <p:cNvGrpSpPr/>
            <p:nvPr/>
          </p:nvGrpSpPr>
          <p:grpSpPr>
            <a:xfrm>
              <a:off x="6556929" y="4095895"/>
              <a:ext cx="5676638" cy="621887"/>
              <a:chOff x="515815" y="1875099"/>
              <a:chExt cx="5676638" cy="621887"/>
            </a:xfrm>
          </p:grpSpPr>
          <p:sp>
            <p:nvSpPr>
              <p:cNvPr id="29" name="椭圆 28">
                <a:extLst>
                  <a:ext uri="{FF2B5EF4-FFF2-40B4-BE49-F238E27FC236}">
                    <a16:creationId xmlns:a16="http://schemas.microsoft.com/office/drawing/2014/main" id="{B6587D96-C696-123B-F501-E3BD9B181C5C}"/>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9</a:t>
                </a:r>
                <a:endParaRPr lang="zh-CN" altLang="en-US" sz="2000" dirty="0">
                  <a:solidFill>
                    <a:schemeClr val="bg1"/>
                  </a:solidFill>
                  <a:latin typeface="+mn-ea"/>
                  <a:cs typeface="+mn-ea"/>
                  <a:sym typeface="+mn-lt"/>
                </a:endParaRPr>
              </a:p>
            </p:txBody>
          </p:sp>
          <p:sp>
            <p:nvSpPr>
              <p:cNvPr id="30" name="文本框 29">
                <a:extLst>
                  <a:ext uri="{FF2B5EF4-FFF2-40B4-BE49-F238E27FC236}">
                    <a16:creationId xmlns:a16="http://schemas.microsoft.com/office/drawing/2014/main" id="{351EB9FF-10AD-0E36-2915-1E7E42289AA2}"/>
                  </a:ext>
                </a:extLst>
              </p:cNvPr>
              <p:cNvSpPr txBox="1"/>
              <p:nvPr/>
            </p:nvSpPr>
            <p:spPr>
              <a:xfrm>
                <a:off x="1055668" y="1937994"/>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Project Features</a:t>
                </a:r>
              </a:p>
            </p:txBody>
          </p:sp>
        </p:grpSp>
        <p:grpSp>
          <p:nvGrpSpPr>
            <p:cNvPr id="31" name="组合 30">
              <a:extLst>
                <a:ext uri="{FF2B5EF4-FFF2-40B4-BE49-F238E27FC236}">
                  <a16:creationId xmlns:a16="http://schemas.microsoft.com/office/drawing/2014/main" id="{818F9550-8143-075C-A5E2-59C957D0462C}"/>
                </a:ext>
              </a:extLst>
            </p:cNvPr>
            <p:cNvGrpSpPr/>
            <p:nvPr/>
          </p:nvGrpSpPr>
          <p:grpSpPr>
            <a:xfrm>
              <a:off x="6556929" y="4972679"/>
              <a:ext cx="5676639" cy="621888"/>
              <a:chOff x="515815" y="1875099"/>
              <a:chExt cx="5676639" cy="621888"/>
            </a:xfrm>
          </p:grpSpPr>
          <p:sp>
            <p:nvSpPr>
              <p:cNvPr id="32" name="椭圆 31">
                <a:extLst>
                  <a:ext uri="{FF2B5EF4-FFF2-40B4-BE49-F238E27FC236}">
                    <a16:creationId xmlns:a16="http://schemas.microsoft.com/office/drawing/2014/main" id="{9EDF2F3A-324F-D128-8B2F-EAAEF5BC52F0}"/>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dirty="0">
                    <a:solidFill>
                      <a:schemeClr val="bg1"/>
                    </a:solidFill>
                    <a:latin typeface="Source Han Sans SC"/>
                    <a:cs typeface="+mn-ea"/>
                    <a:sym typeface="+mn-lt"/>
                  </a:rPr>
                  <a:t>10</a:t>
                </a:r>
                <a:endParaRPr lang="zh-CN" altLang="en-US" sz="1400" dirty="0">
                  <a:solidFill>
                    <a:schemeClr val="bg1"/>
                  </a:solidFill>
                  <a:latin typeface="+mn-ea"/>
                  <a:cs typeface="+mn-ea"/>
                  <a:sym typeface="+mn-lt"/>
                </a:endParaRPr>
              </a:p>
            </p:txBody>
          </p:sp>
          <p:sp>
            <p:nvSpPr>
              <p:cNvPr id="33" name="文本框 32">
                <a:extLst>
                  <a:ext uri="{FF2B5EF4-FFF2-40B4-BE49-F238E27FC236}">
                    <a16:creationId xmlns:a16="http://schemas.microsoft.com/office/drawing/2014/main" id="{4C1A0EDF-1C67-5FFF-A54D-FDDBD4A86613}"/>
                  </a:ext>
                </a:extLst>
              </p:cNvPr>
              <p:cNvSpPr txBox="1"/>
              <p:nvPr/>
            </p:nvSpPr>
            <p:spPr>
              <a:xfrm>
                <a:off x="1055669" y="1937995"/>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Testing &amp; Validation</a:t>
                </a:r>
              </a:p>
            </p:txBody>
          </p:sp>
        </p:grpSp>
      </p:grpSp>
      <p:grpSp>
        <p:nvGrpSpPr>
          <p:cNvPr id="35" name="组合 33">
            <a:extLst>
              <a:ext uri="{FF2B5EF4-FFF2-40B4-BE49-F238E27FC236}">
                <a16:creationId xmlns:a16="http://schemas.microsoft.com/office/drawing/2014/main" id="{7CB08F6A-10F8-7B9B-541F-960CBE42820B}"/>
              </a:ext>
            </a:extLst>
          </p:cNvPr>
          <p:cNvGrpSpPr/>
          <p:nvPr/>
        </p:nvGrpSpPr>
        <p:grpSpPr>
          <a:xfrm>
            <a:off x="341533" y="1457491"/>
            <a:ext cx="5676639" cy="4129018"/>
            <a:chOff x="6556929" y="1465549"/>
            <a:chExt cx="5676639" cy="4129018"/>
          </a:xfrm>
        </p:grpSpPr>
        <p:grpSp>
          <p:nvGrpSpPr>
            <p:cNvPr id="36" name="组合 2">
              <a:extLst>
                <a:ext uri="{FF2B5EF4-FFF2-40B4-BE49-F238E27FC236}">
                  <a16:creationId xmlns:a16="http://schemas.microsoft.com/office/drawing/2014/main" id="{DAC4C31B-31DA-88FB-6C48-9DD9657B8FEB}"/>
                </a:ext>
              </a:extLst>
            </p:cNvPr>
            <p:cNvGrpSpPr/>
            <p:nvPr/>
          </p:nvGrpSpPr>
          <p:grpSpPr>
            <a:xfrm>
              <a:off x="6556930" y="1465549"/>
              <a:ext cx="4102483" cy="539855"/>
              <a:chOff x="515815" y="1875099"/>
              <a:chExt cx="4102483" cy="539855"/>
            </a:xfrm>
          </p:grpSpPr>
          <p:sp>
            <p:nvSpPr>
              <p:cNvPr id="49" name="椭圆 6">
                <a:extLst>
                  <a:ext uri="{FF2B5EF4-FFF2-40B4-BE49-F238E27FC236}">
                    <a16:creationId xmlns:a16="http://schemas.microsoft.com/office/drawing/2014/main" id="{BF60DADC-AE90-FB7F-EE40-AB801CD322B4}"/>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altLang="zh-CN" sz="2200" dirty="0">
                    <a:solidFill>
                      <a:schemeClr val="bg1"/>
                    </a:solidFill>
                    <a:latin typeface="Source Han Sans SC"/>
                    <a:cs typeface="+mn-ea"/>
                    <a:sym typeface="+mn-lt"/>
                  </a:rPr>
                  <a:t>1</a:t>
                </a:r>
                <a:endParaRPr lang="zh-CN" altLang="en-US" sz="2200" dirty="0">
                  <a:solidFill>
                    <a:schemeClr val="bg1"/>
                  </a:solidFill>
                  <a:latin typeface="+mn-ea"/>
                  <a:cs typeface="+mn-ea"/>
                  <a:sym typeface="+mn-lt"/>
                </a:endParaRPr>
              </a:p>
            </p:txBody>
          </p:sp>
          <p:sp>
            <p:nvSpPr>
              <p:cNvPr id="50" name="文本框 8">
                <a:extLst>
                  <a:ext uri="{FF2B5EF4-FFF2-40B4-BE49-F238E27FC236}">
                    <a16:creationId xmlns:a16="http://schemas.microsoft.com/office/drawing/2014/main" id="{25EB4A93-2F9B-3529-34F3-C56019ED4B04}"/>
                  </a:ext>
                </a:extLst>
              </p:cNvPr>
              <p:cNvSpPr txBox="1"/>
              <p:nvPr/>
            </p:nvSpPr>
            <p:spPr>
              <a:xfrm>
                <a:off x="1055670" y="1937995"/>
                <a:ext cx="3562628" cy="425406"/>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Introduction</a:t>
                </a:r>
              </a:p>
            </p:txBody>
          </p:sp>
        </p:grpSp>
        <p:grpSp>
          <p:nvGrpSpPr>
            <p:cNvPr id="37" name="组合 21">
              <a:extLst>
                <a:ext uri="{FF2B5EF4-FFF2-40B4-BE49-F238E27FC236}">
                  <a16:creationId xmlns:a16="http://schemas.microsoft.com/office/drawing/2014/main" id="{3BF956EB-CE75-CFAD-3A9D-73350DDFCFD1}"/>
                </a:ext>
              </a:extLst>
            </p:cNvPr>
            <p:cNvGrpSpPr/>
            <p:nvPr/>
          </p:nvGrpSpPr>
          <p:grpSpPr>
            <a:xfrm>
              <a:off x="6556930" y="2342331"/>
              <a:ext cx="4102483" cy="605189"/>
              <a:chOff x="515815" y="1875099"/>
              <a:chExt cx="4102483" cy="605189"/>
            </a:xfrm>
          </p:grpSpPr>
          <p:sp>
            <p:nvSpPr>
              <p:cNvPr id="47" name="椭圆 22">
                <a:extLst>
                  <a:ext uri="{FF2B5EF4-FFF2-40B4-BE49-F238E27FC236}">
                    <a16:creationId xmlns:a16="http://schemas.microsoft.com/office/drawing/2014/main" id="{55DF4409-9EFD-D61E-C044-3D0A7B1EEE4E}"/>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2</a:t>
                </a:r>
                <a:endParaRPr lang="zh-CN" altLang="en-US" sz="2000" dirty="0">
                  <a:solidFill>
                    <a:schemeClr val="bg1"/>
                  </a:solidFill>
                  <a:latin typeface="+mn-ea"/>
                  <a:cs typeface="+mn-ea"/>
                  <a:sym typeface="+mn-lt"/>
                </a:endParaRPr>
              </a:p>
            </p:txBody>
          </p:sp>
          <p:sp>
            <p:nvSpPr>
              <p:cNvPr id="48" name="文本框 23">
                <a:extLst>
                  <a:ext uri="{FF2B5EF4-FFF2-40B4-BE49-F238E27FC236}">
                    <a16:creationId xmlns:a16="http://schemas.microsoft.com/office/drawing/2014/main" id="{18089B96-DADD-4964-0E6A-70F342AA5BCD}"/>
                  </a:ext>
                </a:extLst>
              </p:cNvPr>
              <p:cNvSpPr txBox="1"/>
              <p:nvPr/>
            </p:nvSpPr>
            <p:spPr>
              <a:xfrm>
                <a:off x="1055670" y="1937994"/>
                <a:ext cx="3562628" cy="542294"/>
              </a:xfrm>
              <a:prstGeom prst="rect">
                <a:avLst/>
              </a:prstGeom>
              <a:noFill/>
            </p:spPr>
            <p:txBody>
              <a:bodyPr wrap="square">
                <a:noAutofit/>
              </a:bodyPr>
              <a:lstStyle/>
              <a:p>
                <a:pPr>
                  <a:lnSpc>
                    <a:spcPct val="112000"/>
                  </a:lnSpc>
                </a:pPr>
                <a:r>
                  <a:rPr lang="en-US" altLang="en-US" sz="2000" dirty="0">
                    <a:solidFill>
                      <a:schemeClr val="bg1"/>
                    </a:solidFill>
                    <a:latin typeface="Source Han Sans SC"/>
                    <a:cs typeface="+mn-ea"/>
                    <a:sym typeface="+mn-lt"/>
                  </a:rPr>
                  <a:t>Problem Statement</a:t>
                </a:r>
              </a:p>
            </p:txBody>
          </p:sp>
        </p:grpSp>
        <p:grpSp>
          <p:nvGrpSpPr>
            <p:cNvPr id="38" name="组合 24">
              <a:extLst>
                <a:ext uri="{FF2B5EF4-FFF2-40B4-BE49-F238E27FC236}">
                  <a16:creationId xmlns:a16="http://schemas.microsoft.com/office/drawing/2014/main" id="{B6DF3B6F-4A4D-25BA-FB12-AD5A8E6D48E0}"/>
                </a:ext>
              </a:extLst>
            </p:cNvPr>
            <p:cNvGrpSpPr/>
            <p:nvPr/>
          </p:nvGrpSpPr>
          <p:grpSpPr>
            <a:xfrm>
              <a:off x="6556930" y="3219114"/>
              <a:ext cx="4102483" cy="539855"/>
              <a:chOff x="515815" y="1875099"/>
              <a:chExt cx="4102483" cy="539855"/>
            </a:xfrm>
          </p:grpSpPr>
          <p:sp>
            <p:nvSpPr>
              <p:cNvPr id="45" name="椭圆 25">
                <a:extLst>
                  <a:ext uri="{FF2B5EF4-FFF2-40B4-BE49-F238E27FC236}">
                    <a16:creationId xmlns:a16="http://schemas.microsoft.com/office/drawing/2014/main" id="{8FC36CF5-0919-EDA6-189B-D4840C167AC1}"/>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3</a:t>
                </a:r>
                <a:endParaRPr lang="zh-CN" altLang="en-US" sz="2000" dirty="0">
                  <a:solidFill>
                    <a:schemeClr val="bg1"/>
                  </a:solidFill>
                  <a:latin typeface="+mn-ea"/>
                  <a:cs typeface="+mn-ea"/>
                  <a:sym typeface="+mn-lt"/>
                </a:endParaRPr>
              </a:p>
            </p:txBody>
          </p:sp>
          <p:sp>
            <p:nvSpPr>
              <p:cNvPr id="46" name="文本框 26">
                <a:extLst>
                  <a:ext uri="{FF2B5EF4-FFF2-40B4-BE49-F238E27FC236}">
                    <a16:creationId xmlns:a16="http://schemas.microsoft.com/office/drawing/2014/main" id="{74ABAD06-A18D-170F-7EFD-8B3A0CA85A16}"/>
                  </a:ext>
                </a:extLst>
              </p:cNvPr>
              <p:cNvSpPr txBox="1"/>
              <p:nvPr/>
            </p:nvSpPr>
            <p:spPr>
              <a:xfrm>
                <a:off x="1055670" y="1937993"/>
                <a:ext cx="3562628" cy="442104"/>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Motivation</a:t>
                </a:r>
              </a:p>
            </p:txBody>
          </p:sp>
        </p:grpSp>
        <p:grpSp>
          <p:nvGrpSpPr>
            <p:cNvPr id="39" name="组合 27">
              <a:extLst>
                <a:ext uri="{FF2B5EF4-FFF2-40B4-BE49-F238E27FC236}">
                  <a16:creationId xmlns:a16="http://schemas.microsoft.com/office/drawing/2014/main" id="{4B9D4369-9A62-C622-2BD5-1C5EA02F2F58}"/>
                </a:ext>
              </a:extLst>
            </p:cNvPr>
            <p:cNvGrpSpPr/>
            <p:nvPr/>
          </p:nvGrpSpPr>
          <p:grpSpPr>
            <a:xfrm>
              <a:off x="6556929" y="4095895"/>
              <a:ext cx="5676638" cy="621887"/>
              <a:chOff x="515815" y="1875099"/>
              <a:chExt cx="5676638" cy="621887"/>
            </a:xfrm>
          </p:grpSpPr>
          <p:sp>
            <p:nvSpPr>
              <p:cNvPr id="43" name="椭圆 28">
                <a:extLst>
                  <a:ext uri="{FF2B5EF4-FFF2-40B4-BE49-F238E27FC236}">
                    <a16:creationId xmlns:a16="http://schemas.microsoft.com/office/drawing/2014/main" id="{B6587D96-C696-123B-F501-E3BD9B181C5C}"/>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4</a:t>
                </a:r>
                <a:endParaRPr lang="zh-CN" altLang="en-US" sz="2000" dirty="0">
                  <a:solidFill>
                    <a:schemeClr val="bg1"/>
                  </a:solidFill>
                  <a:latin typeface="+mn-ea"/>
                  <a:cs typeface="+mn-ea"/>
                  <a:sym typeface="+mn-lt"/>
                </a:endParaRPr>
              </a:p>
            </p:txBody>
          </p:sp>
          <p:sp>
            <p:nvSpPr>
              <p:cNvPr id="44" name="文本框 29">
                <a:extLst>
                  <a:ext uri="{FF2B5EF4-FFF2-40B4-BE49-F238E27FC236}">
                    <a16:creationId xmlns:a16="http://schemas.microsoft.com/office/drawing/2014/main" id="{351EB9FF-10AD-0E36-2915-1E7E42289AA2}"/>
                  </a:ext>
                </a:extLst>
              </p:cNvPr>
              <p:cNvSpPr txBox="1"/>
              <p:nvPr/>
            </p:nvSpPr>
            <p:spPr>
              <a:xfrm>
                <a:off x="1055668" y="1937994"/>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Project Objective</a:t>
                </a:r>
              </a:p>
            </p:txBody>
          </p:sp>
        </p:grpSp>
        <p:grpSp>
          <p:nvGrpSpPr>
            <p:cNvPr id="40" name="组合 30">
              <a:extLst>
                <a:ext uri="{FF2B5EF4-FFF2-40B4-BE49-F238E27FC236}">
                  <a16:creationId xmlns:a16="http://schemas.microsoft.com/office/drawing/2014/main" id="{818F9550-8143-075C-A5E2-59C957D0462C}"/>
                </a:ext>
              </a:extLst>
            </p:cNvPr>
            <p:cNvGrpSpPr/>
            <p:nvPr/>
          </p:nvGrpSpPr>
          <p:grpSpPr>
            <a:xfrm>
              <a:off x="6556929" y="4972679"/>
              <a:ext cx="5676639" cy="621888"/>
              <a:chOff x="515815" y="1875099"/>
              <a:chExt cx="5676639" cy="621888"/>
            </a:xfrm>
          </p:grpSpPr>
          <p:sp>
            <p:nvSpPr>
              <p:cNvPr id="41" name="椭圆 31">
                <a:extLst>
                  <a:ext uri="{FF2B5EF4-FFF2-40B4-BE49-F238E27FC236}">
                    <a16:creationId xmlns:a16="http://schemas.microsoft.com/office/drawing/2014/main" id="{9EDF2F3A-324F-D128-8B2F-EAAEF5BC52F0}"/>
                  </a:ext>
                </a:extLst>
              </p:cNvPr>
              <p:cNvSpPr/>
              <p:nvPr/>
            </p:nvSpPr>
            <p:spPr>
              <a:xfrm>
                <a:off x="515815" y="1875099"/>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5</a:t>
                </a:r>
                <a:endParaRPr lang="zh-CN" altLang="en-US" sz="2000" dirty="0">
                  <a:solidFill>
                    <a:schemeClr val="bg1"/>
                  </a:solidFill>
                  <a:latin typeface="+mn-ea"/>
                  <a:cs typeface="+mn-ea"/>
                  <a:sym typeface="+mn-lt"/>
                </a:endParaRPr>
              </a:p>
            </p:txBody>
          </p:sp>
          <p:sp>
            <p:nvSpPr>
              <p:cNvPr id="42" name="文本框 32">
                <a:extLst>
                  <a:ext uri="{FF2B5EF4-FFF2-40B4-BE49-F238E27FC236}">
                    <a16:creationId xmlns:a16="http://schemas.microsoft.com/office/drawing/2014/main" id="{4C1A0EDF-1C67-5FFF-A54D-FDDBD4A86613}"/>
                  </a:ext>
                </a:extLst>
              </p:cNvPr>
              <p:cNvSpPr txBox="1"/>
              <p:nvPr/>
            </p:nvSpPr>
            <p:spPr>
              <a:xfrm>
                <a:off x="1055669" y="1937995"/>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Proposed Solution</a:t>
                </a:r>
              </a:p>
            </p:txBody>
          </p:sp>
        </p:grpSp>
      </p:grpSp>
      <p:sp>
        <p:nvSpPr>
          <p:cNvPr id="10" name="椭圆 31">
            <a:extLst>
              <a:ext uri="{FF2B5EF4-FFF2-40B4-BE49-F238E27FC236}">
                <a16:creationId xmlns:a16="http://schemas.microsoft.com/office/drawing/2014/main" id="{01D77D56-C0E4-6A16-70C9-9CBCE17CB793}"/>
              </a:ext>
            </a:extLst>
          </p:cNvPr>
          <p:cNvSpPr/>
          <p:nvPr/>
        </p:nvSpPr>
        <p:spPr>
          <a:xfrm>
            <a:off x="8335315" y="4885175"/>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altLang="zh-CN" sz="2000" dirty="0">
                <a:solidFill>
                  <a:schemeClr val="bg1"/>
                </a:solidFill>
                <a:latin typeface="Source Han Sans SC"/>
                <a:cs typeface="+mn-ea"/>
                <a:sym typeface="+mn-lt"/>
              </a:rPr>
              <a:t>11</a:t>
            </a:r>
            <a:endParaRPr lang="zh-CN" altLang="en-US" sz="2000" dirty="0">
              <a:solidFill>
                <a:schemeClr val="bg1"/>
              </a:solidFill>
              <a:latin typeface="+mn-ea"/>
              <a:cs typeface="+mn-ea"/>
              <a:sym typeface="+mn-lt"/>
            </a:endParaRPr>
          </a:p>
        </p:txBody>
      </p:sp>
      <p:sp>
        <p:nvSpPr>
          <p:cNvPr id="13" name="文本框 32">
            <a:extLst>
              <a:ext uri="{FF2B5EF4-FFF2-40B4-BE49-F238E27FC236}">
                <a16:creationId xmlns:a16="http://schemas.microsoft.com/office/drawing/2014/main" id="{E5712387-DE75-039B-EC45-F0457041E124}"/>
              </a:ext>
            </a:extLst>
          </p:cNvPr>
          <p:cNvSpPr txBox="1"/>
          <p:nvPr/>
        </p:nvSpPr>
        <p:spPr>
          <a:xfrm>
            <a:off x="8875170" y="4927068"/>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Work Flow</a:t>
            </a:r>
          </a:p>
        </p:txBody>
      </p:sp>
      <p:sp>
        <p:nvSpPr>
          <p:cNvPr id="14" name="椭圆 6">
            <a:extLst>
              <a:ext uri="{FF2B5EF4-FFF2-40B4-BE49-F238E27FC236}">
                <a16:creationId xmlns:a16="http://schemas.microsoft.com/office/drawing/2014/main" id="{F6F7B5D9-A6A1-37F1-0E44-5B0CBD531567}"/>
              </a:ext>
            </a:extLst>
          </p:cNvPr>
          <p:cNvSpPr/>
          <p:nvPr/>
        </p:nvSpPr>
        <p:spPr>
          <a:xfrm>
            <a:off x="341531" y="5904301"/>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2000" dirty="0">
                <a:solidFill>
                  <a:schemeClr val="bg1"/>
                </a:solidFill>
                <a:latin typeface="Source Han Sans SC"/>
                <a:cs typeface="+mn-ea"/>
                <a:sym typeface="+mn-lt"/>
              </a:rPr>
              <a:t>6</a:t>
            </a:r>
            <a:endParaRPr lang="zh-CN" altLang="en-US" sz="2000" dirty="0">
              <a:solidFill>
                <a:schemeClr val="bg1"/>
              </a:solidFill>
              <a:latin typeface="+mn-ea"/>
              <a:cs typeface="+mn-ea"/>
              <a:sym typeface="+mn-lt"/>
            </a:endParaRPr>
          </a:p>
        </p:txBody>
      </p:sp>
      <p:sp>
        <p:nvSpPr>
          <p:cNvPr id="15" name="文本框 8">
            <a:extLst>
              <a:ext uri="{FF2B5EF4-FFF2-40B4-BE49-F238E27FC236}">
                <a16:creationId xmlns:a16="http://schemas.microsoft.com/office/drawing/2014/main" id="{9B2C596B-C982-39B0-67EA-5E3C1BBBDA1B}"/>
              </a:ext>
            </a:extLst>
          </p:cNvPr>
          <p:cNvSpPr txBox="1"/>
          <p:nvPr/>
        </p:nvSpPr>
        <p:spPr>
          <a:xfrm>
            <a:off x="922955" y="5945794"/>
            <a:ext cx="3562628" cy="425406"/>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Tools &amp; Technology</a:t>
            </a:r>
          </a:p>
        </p:txBody>
      </p:sp>
      <p:sp>
        <p:nvSpPr>
          <p:cNvPr id="16" name="椭圆 31">
            <a:extLst>
              <a:ext uri="{FF2B5EF4-FFF2-40B4-BE49-F238E27FC236}">
                <a16:creationId xmlns:a16="http://schemas.microsoft.com/office/drawing/2014/main" id="{C82ECD4F-3889-5DA1-0820-3C5ECAA93299}"/>
              </a:ext>
            </a:extLst>
          </p:cNvPr>
          <p:cNvSpPr/>
          <p:nvPr/>
        </p:nvSpPr>
        <p:spPr>
          <a:xfrm>
            <a:off x="8335315" y="5862622"/>
            <a:ext cx="539855" cy="5398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altLang="zh-CN" sz="2000" dirty="0">
                <a:solidFill>
                  <a:schemeClr val="bg1"/>
                </a:solidFill>
                <a:latin typeface="Source Han Sans SC"/>
                <a:cs typeface="+mn-ea"/>
                <a:sym typeface="+mn-lt"/>
              </a:rPr>
              <a:t>12</a:t>
            </a:r>
            <a:endParaRPr lang="zh-CN" altLang="en-US" sz="2000" dirty="0">
              <a:solidFill>
                <a:schemeClr val="bg1"/>
              </a:solidFill>
              <a:latin typeface="+mn-ea"/>
              <a:cs typeface="+mn-ea"/>
              <a:sym typeface="+mn-lt"/>
            </a:endParaRPr>
          </a:p>
        </p:txBody>
      </p:sp>
      <p:sp>
        <p:nvSpPr>
          <p:cNvPr id="17" name="文本框 32">
            <a:extLst>
              <a:ext uri="{FF2B5EF4-FFF2-40B4-BE49-F238E27FC236}">
                <a16:creationId xmlns:a16="http://schemas.microsoft.com/office/drawing/2014/main" id="{3E20D923-2464-2114-1A14-BB7A9DBD0456}"/>
              </a:ext>
            </a:extLst>
          </p:cNvPr>
          <p:cNvSpPr txBox="1"/>
          <p:nvPr/>
        </p:nvSpPr>
        <p:spPr>
          <a:xfrm>
            <a:off x="8875170" y="5894732"/>
            <a:ext cx="5136785" cy="558992"/>
          </a:xfrm>
          <a:prstGeom prst="rect">
            <a:avLst/>
          </a:prstGeom>
          <a:noFill/>
        </p:spPr>
        <p:txBody>
          <a:bodyPr wrap="square">
            <a:normAutofit/>
          </a:bodyPr>
          <a:lstStyle/>
          <a:p>
            <a:pPr>
              <a:lnSpc>
                <a:spcPct val="112000"/>
              </a:lnSpc>
            </a:pPr>
            <a:r>
              <a:rPr lang="en-US" altLang="en-US" sz="2000" dirty="0">
                <a:solidFill>
                  <a:schemeClr val="bg1"/>
                </a:solidFill>
                <a:latin typeface="Source Han Sans SC"/>
                <a:cs typeface="+mn-ea"/>
                <a:sym typeface="+mn-lt"/>
              </a:rPr>
              <a:t>Conclusion</a:t>
            </a:r>
          </a:p>
        </p:txBody>
      </p:sp>
    </p:spTree>
    <p:extLst>
      <p:ext uri="{BB962C8B-B14F-4D97-AF65-F5344CB8AC3E}">
        <p14:creationId xmlns:p14="http://schemas.microsoft.com/office/powerpoint/2010/main" val="2652621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537A-FBE7-A0A2-571F-5CF6222F0D7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2C66F55F-84A8-334E-CF9B-CF332DC9868B}"/>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13026A3-1316-5576-608A-B4367EB52EFF}"/>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32" name="文本框 9">
              <a:extLst>
                <a:ext uri="{FF2B5EF4-FFF2-40B4-BE49-F238E27FC236}">
                  <a16:creationId xmlns:a16="http://schemas.microsoft.com/office/drawing/2014/main" id="{01D726C9-7DF3-0658-E3F5-4664C85BFD7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3" name="Rectangle 1">
            <a:extLst>
              <a:ext uri="{FF2B5EF4-FFF2-40B4-BE49-F238E27FC236}">
                <a16:creationId xmlns:a16="http://schemas.microsoft.com/office/drawing/2014/main" id="{EEF74A07-5EC5-C685-12E7-194E14C8AA68}"/>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0C381172-B091-02F6-8529-12118D0B43FF}"/>
              </a:ext>
            </a:extLst>
          </p:cNvPr>
          <p:cNvGraphicFramePr>
            <a:graphicFrameLocks noGrp="1"/>
          </p:cNvGraphicFramePr>
          <p:nvPr>
            <p:extLst>
              <p:ext uri="{D42A27DB-BD31-4B8C-83A1-F6EECF244321}">
                <p14:modId xmlns:p14="http://schemas.microsoft.com/office/powerpoint/2010/main" val="2966964209"/>
              </p:ext>
            </p:extLst>
          </p:nvPr>
        </p:nvGraphicFramePr>
        <p:xfrm>
          <a:off x="2395680" y="1284253"/>
          <a:ext cx="6772275" cy="425406"/>
        </p:xfrm>
        <a:graphic>
          <a:graphicData uri="http://schemas.openxmlformats.org/drawingml/2006/table">
            <a:tbl>
              <a:tblPr firstRow="1" bandRow="1">
                <a:tableStyleId>{5C22544A-7EE6-4342-B048-85BDC9FD1C3A}</a:tableStyleId>
              </a:tblPr>
              <a:tblGrid>
                <a:gridCol w="6772275">
                  <a:extLst>
                    <a:ext uri="{9D8B030D-6E8A-4147-A177-3AD203B41FA5}">
                      <a16:colId xmlns:a16="http://schemas.microsoft.com/office/drawing/2014/main" val="3091112211"/>
                    </a:ext>
                  </a:extLst>
                </a:gridCol>
              </a:tblGrid>
              <a:tr h="425406">
                <a:tc>
                  <a:txBody>
                    <a:bodyPr/>
                    <a:lstStyle/>
                    <a:p>
                      <a:pPr algn="ctr"/>
                      <a:r>
                        <a:rPr lang="en-US" dirty="0"/>
                        <a:t>Red LED </a:t>
                      </a:r>
                      <a:r>
                        <a:rPr lang="en-US" dirty="0">
                          <a:sym typeface="Wingdings" panose="05000000000000000000" pitchFamily="2" charset="2"/>
                        </a:rPr>
                        <a:t> Not safe for overtaking distance is less than 50 cm</a:t>
                      </a:r>
                      <a:r>
                        <a:rPr lang="en-US" dirty="0"/>
                        <a:t>.</a:t>
                      </a:r>
                    </a:p>
                  </a:txBody>
                  <a:tcPr/>
                </a:tc>
                <a:extLst>
                  <a:ext uri="{0D108BD9-81ED-4DB2-BD59-A6C34878D82A}">
                    <a16:rowId xmlns:a16="http://schemas.microsoft.com/office/drawing/2014/main" val="2606477367"/>
                  </a:ext>
                </a:extLst>
              </a:tr>
            </a:tbl>
          </a:graphicData>
        </a:graphic>
      </p:graphicFrame>
      <p:pic>
        <p:nvPicPr>
          <p:cNvPr id="4" name="led indicators">
            <a:hlinkClick r:id="" action="ppaction://media"/>
            <a:extLst>
              <a:ext uri="{FF2B5EF4-FFF2-40B4-BE49-F238E27FC236}">
                <a16:creationId xmlns:a16="http://schemas.microsoft.com/office/drawing/2014/main" id="{48EB3A7D-505A-F73F-F761-12056A43B732}"/>
              </a:ext>
            </a:extLst>
          </p:cNvPr>
          <p:cNvPicPr>
            <a:picLocks noChangeAspect="1"/>
          </p:cNvPicPr>
          <p:nvPr>
            <a:videoFile r:link="rId2"/>
            <p:extLst>
              <p:ext uri="{DAA4B4D4-6D71-4841-9C94-3DE7FCFB9230}">
                <p14:media xmlns:p14="http://schemas.microsoft.com/office/powerpoint/2010/main" r:embed="rId3">
                  <p14:trim st="5096" end="4933.6666"/>
                </p14:media>
              </p:ext>
            </p:extLst>
          </p:nvPr>
        </p:nvPicPr>
        <p:blipFill>
          <a:blip r:embed="rId5"/>
          <a:stretch>
            <a:fillRect/>
          </a:stretch>
        </p:blipFill>
        <p:spPr>
          <a:xfrm>
            <a:off x="3984702" y="2143125"/>
            <a:ext cx="3594232" cy="3869215"/>
          </a:xfrm>
          <a:prstGeom prst="rect">
            <a:avLst/>
          </a:prstGeom>
        </p:spPr>
      </p:pic>
    </p:spTree>
    <p:custDataLst>
      <p:tags r:id="rId1"/>
    </p:custDataLst>
    <p:extLst>
      <p:ext uri="{BB962C8B-B14F-4D97-AF65-F5344CB8AC3E}">
        <p14:creationId xmlns:p14="http://schemas.microsoft.com/office/powerpoint/2010/main" val="30100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537A-FBE7-A0A2-571F-5CF6222F0D7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2C66F55F-84A8-334E-CF9B-CF332DC9868B}"/>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13026A3-1316-5576-608A-B4367EB52EFF}"/>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32" name="文本框 9">
              <a:extLst>
                <a:ext uri="{FF2B5EF4-FFF2-40B4-BE49-F238E27FC236}">
                  <a16:creationId xmlns:a16="http://schemas.microsoft.com/office/drawing/2014/main" id="{01D726C9-7DF3-0658-E3F5-4664C85BFD7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3" name="Rectangle 1">
            <a:extLst>
              <a:ext uri="{FF2B5EF4-FFF2-40B4-BE49-F238E27FC236}">
                <a16:creationId xmlns:a16="http://schemas.microsoft.com/office/drawing/2014/main" id="{EEF74A07-5EC5-C685-12E7-194E14C8AA68}"/>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0C381172-B091-02F6-8529-12118D0B43FF}"/>
              </a:ext>
            </a:extLst>
          </p:cNvPr>
          <p:cNvGraphicFramePr>
            <a:graphicFrameLocks noGrp="1"/>
          </p:cNvGraphicFramePr>
          <p:nvPr>
            <p:extLst>
              <p:ext uri="{D42A27DB-BD31-4B8C-83A1-F6EECF244321}">
                <p14:modId xmlns:p14="http://schemas.microsoft.com/office/powerpoint/2010/main" val="2307718700"/>
              </p:ext>
            </p:extLst>
          </p:nvPr>
        </p:nvGraphicFramePr>
        <p:xfrm>
          <a:off x="2395680" y="1284253"/>
          <a:ext cx="6772275" cy="425406"/>
        </p:xfrm>
        <a:graphic>
          <a:graphicData uri="http://schemas.openxmlformats.org/drawingml/2006/table">
            <a:tbl>
              <a:tblPr firstRow="1" bandRow="1">
                <a:tableStyleId>{5C22544A-7EE6-4342-B048-85BDC9FD1C3A}</a:tableStyleId>
              </a:tblPr>
              <a:tblGrid>
                <a:gridCol w="6772275">
                  <a:extLst>
                    <a:ext uri="{9D8B030D-6E8A-4147-A177-3AD203B41FA5}">
                      <a16:colId xmlns:a16="http://schemas.microsoft.com/office/drawing/2014/main" val="3091112211"/>
                    </a:ext>
                  </a:extLst>
                </a:gridCol>
              </a:tblGrid>
              <a:tr h="425406">
                <a:tc>
                  <a:txBody>
                    <a:bodyPr/>
                    <a:lstStyle/>
                    <a:p>
                      <a:pPr algn="ctr"/>
                      <a:r>
                        <a:rPr lang="en-US" dirty="0"/>
                        <a:t>Green LED </a:t>
                      </a:r>
                      <a:r>
                        <a:rPr lang="en-US" dirty="0">
                          <a:sym typeface="Wingdings" panose="05000000000000000000" pitchFamily="2" charset="2"/>
                        </a:rPr>
                        <a:t> Safe for overtaking distance is more than 50 cm</a:t>
                      </a:r>
                      <a:r>
                        <a:rPr lang="en-US" dirty="0"/>
                        <a:t>.</a:t>
                      </a:r>
                    </a:p>
                  </a:txBody>
                  <a:tcPr/>
                </a:tc>
                <a:extLst>
                  <a:ext uri="{0D108BD9-81ED-4DB2-BD59-A6C34878D82A}">
                    <a16:rowId xmlns:a16="http://schemas.microsoft.com/office/drawing/2014/main" val="2606477367"/>
                  </a:ext>
                </a:extLst>
              </a:tr>
            </a:tbl>
          </a:graphicData>
        </a:graphic>
      </p:graphicFrame>
      <p:pic>
        <p:nvPicPr>
          <p:cNvPr id="2" name="led indicators">
            <a:hlinkClick r:id="" action="ppaction://media"/>
            <a:extLst>
              <a:ext uri="{FF2B5EF4-FFF2-40B4-BE49-F238E27FC236}">
                <a16:creationId xmlns:a16="http://schemas.microsoft.com/office/drawing/2014/main" id="{F06AA53A-33AF-FAB3-F3E2-5C289E7A8AED}"/>
              </a:ext>
            </a:extLst>
          </p:cNvPr>
          <p:cNvPicPr>
            <a:picLocks noChangeAspect="1"/>
          </p:cNvPicPr>
          <p:nvPr>
            <a:videoFile r:link="rId2"/>
            <p:extLst>
              <p:ext uri="{DAA4B4D4-6D71-4841-9C94-3DE7FCFB9230}">
                <p14:media xmlns:p14="http://schemas.microsoft.com/office/powerpoint/2010/main" r:embed="rId3">
                  <p14:trim st="1492" end="12748.6666"/>
                </p14:media>
              </p:ext>
            </p:extLst>
          </p:nvPr>
        </p:nvPicPr>
        <p:blipFill>
          <a:blip r:embed="rId5"/>
          <a:stretch>
            <a:fillRect/>
          </a:stretch>
        </p:blipFill>
        <p:spPr>
          <a:xfrm>
            <a:off x="4443413" y="1885950"/>
            <a:ext cx="2858584" cy="4234084"/>
          </a:xfrm>
          <a:prstGeom prst="rect">
            <a:avLst/>
          </a:prstGeom>
        </p:spPr>
      </p:pic>
    </p:spTree>
    <p:custDataLst>
      <p:tags r:id="rId1"/>
    </p:custDataLst>
    <p:extLst>
      <p:ext uri="{BB962C8B-B14F-4D97-AF65-F5344CB8AC3E}">
        <p14:creationId xmlns:p14="http://schemas.microsoft.com/office/powerpoint/2010/main" val="3094331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537A-FBE7-A0A2-571F-5CF6222F0D7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2C66F55F-84A8-334E-CF9B-CF332DC9868B}"/>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13026A3-1316-5576-608A-B4367EB52EFF}"/>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32" name="文本框 9">
              <a:extLst>
                <a:ext uri="{FF2B5EF4-FFF2-40B4-BE49-F238E27FC236}">
                  <a16:creationId xmlns:a16="http://schemas.microsoft.com/office/drawing/2014/main" id="{01D726C9-7DF3-0658-E3F5-4664C85BFD7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3" name="Rectangle 1">
            <a:extLst>
              <a:ext uri="{FF2B5EF4-FFF2-40B4-BE49-F238E27FC236}">
                <a16:creationId xmlns:a16="http://schemas.microsoft.com/office/drawing/2014/main" id="{EEF74A07-5EC5-C685-12E7-194E14C8AA68}"/>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0C381172-B091-02F6-8529-12118D0B43FF}"/>
              </a:ext>
            </a:extLst>
          </p:cNvPr>
          <p:cNvGraphicFramePr>
            <a:graphicFrameLocks noGrp="1"/>
          </p:cNvGraphicFramePr>
          <p:nvPr>
            <p:extLst>
              <p:ext uri="{D42A27DB-BD31-4B8C-83A1-F6EECF244321}">
                <p14:modId xmlns:p14="http://schemas.microsoft.com/office/powerpoint/2010/main" val="1733534387"/>
              </p:ext>
            </p:extLst>
          </p:nvPr>
        </p:nvGraphicFramePr>
        <p:xfrm>
          <a:off x="2395680" y="1284253"/>
          <a:ext cx="7476983" cy="425406"/>
        </p:xfrm>
        <a:graphic>
          <a:graphicData uri="http://schemas.openxmlformats.org/drawingml/2006/table">
            <a:tbl>
              <a:tblPr firstRow="1" bandRow="1">
                <a:tableStyleId>{5C22544A-7EE6-4342-B048-85BDC9FD1C3A}</a:tableStyleId>
              </a:tblPr>
              <a:tblGrid>
                <a:gridCol w="7476983">
                  <a:extLst>
                    <a:ext uri="{9D8B030D-6E8A-4147-A177-3AD203B41FA5}">
                      <a16:colId xmlns:a16="http://schemas.microsoft.com/office/drawing/2014/main" val="3091112211"/>
                    </a:ext>
                  </a:extLst>
                </a:gridCol>
              </a:tblGrid>
              <a:tr h="425406">
                <a:tc>
                  <a:txBody>
                    <a:bodyPr/>
                    <a:lstStyle/>
                    <a:p>
                      <a:pPr algn="ctr"/>
                      <a:r>
                        <a:rPr lang="en-US" dirty="0">
                          <a:sym typeface="Wingdings" panose="05000000000000000000" pitchFamily="2" charset="2"/>
                        </a:rPr>
                        <a:t>Distance Calculation  Shows calculated distance based upon sensors</a:t>
                      </a:r>
                      <a:r>
                        <a:rPr lang="en-US" dirty="0"/>
                        <a:t>.</a:t>
                      </a:r>
                    </a:p>
                  </a:txBody>
                  <a:tcPr/>
                </a:tc>
                <a:extLst>
                  <a:ext uri="{0D108BD9-81ED-4DB2-BD59-A6C34878D82A}">
                    <a16:rowId xmlns:a16="http://schemas.microsoft.com/office/drawing/2014/main" val="2606477367"/>
                  </a:ext>
                </a:extLst>
              </a:tr>
            </a:tbl>
          </a:graphicData>
        </a:graphic>
      </p:graphicFrame>
      <p:pic>
        <p:nvPicPr>
          <p:cNvPr id="4" name="distance calculation">
            <a:hlinkClick r:id="" action="ppaction://media"/>
            <a:extLst>
              <a:ext uri="{FF2B5EF4-FFF2-40B4-BE49-F238E27FC236}">
                <a16:creationId xmlns:a16="http://schemas.microsoft.com/office/drawing/2014/main" id="{AE841957-C295-BB2B-0D95-5F0D0B2206A3}"/>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4447867" y="1855752"/>
            <a:ext cx="2538721" cy="4569699"/>
          </a:xfrm>
          <a:prstGeom prst="rect">
            <a:avLst/>
          </a:prstGeom>
        </p:spPr>
      </p:pic>
    </p:spTree>
    <p:custDataLst>
      <p:tags r:id="rId1"/>
    </p:custDataLst>
    <p:extLst>
      <p:ext uri="{BB962C8B-B14F-4D97-AF65-F5344CB8AC3E}">
        <p14:creationId xmlns:p14="http://schemas.microsoft.com/office/powerpoint/2010/main" val="21409063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537A-FBE7-A0A2-571F-5CF6222F0D7A}"/>
            </a:ext>
          </a:extLst>
        </p:cNvPr>
        <p:cNvGrpSpPr/>
        <p:nvPr/>
      </p:nvGrpSpPr>
      <p:grpSpPr>
        <a:xfrm>
          <a:off x="0" y="0"/>
          <a:ext cx="0" cy="0"/>
          <a:chOff x="0" y="0"/>
          <a:chExt cx="0" cy="0"/>
        </a:xfrm>
      </p:grpSpPr>
      <p:grpSp>
        <p:nvGrpSpPr>
          <p:cNvPr id="30" name="组合 3">
            <a:extLst>
              <a:ext uri="{FF2B5EF4-FFF2-40B4-BE49-F238E27FC236}">
                <a16:creationId xmlns:a16="http://schemas.microsoft.com/office/drawing/2014/main" id="{2C66F55F-84A8-334E-CF9B-CF332DC9868B}"/>
              </a:ext>
            </a:extLst>
          </p:cNvPr>
          <p:cNvGrpSpPr/>
          <p:nvPr/>
        </p:nvGrpSpPr>
        <p:grpSpPr>
          <a:xfrm>
            <a:off x="344064" y="318562"/>
            <a:ext cx="4685136" cy="613967"/>
            <a:chOff x="506110" y="365760"/>
            <a:chExt cx="4685136" cy="613967"/>
          </a:xfrm>
        </p:grpSpPr>
        <p:sp>
          <p:nvSpPr>
            <p:cNvPr id="31" name="矩形: 圆角 8">
              <a:extLst>
                <a:ext uri="{FF2B5EF4-FFF2-40B4-BE49-F238E27FC236}">
                  <a16:creationId xmlns:a16="http://schemas.microsoft.com/office/drawing/2014/main" id="{313026A3-1316-5576-608A-B4367EB52EFF}"/>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9</a:t>
              </a:r>
              <a:endParaRPr lang="zh-CN" altLang="en-US" sz="2400" dirty="0">
                <a:cs typeface="+mn-ea"/>
                <a:sym typeface="+mn-lt"/>
              </a:endParaRPr>
            </a:p>
          </p:txBody>
        </p:sp>
        <p:sp>
          <p:nvSpPr>
            <p:cNvPr id="32" name="文本框 9">
              <a:extLst>
                <a:ext uri="{FF2B5EF4-FFF2-40B4-BE49-F238E27FC236}">
                  <a16:creationId xmlns:a16="http://schemas.microsoft.com/office/drawing/2014/main" id="{01D726C9-7DF3-0658-E3F5-4664C85BFD79}"/>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Project Features</a:t>
              </a:r>
            </a:p>
          </p:txBody>
        </p:sp>
      </p:grpSp>
      <p:sp>
        <p:nvSpPr>
          <p:cNvPr id="3" name="Rectangle 1">
            <a:extLst>
              <a:ext uri="{FF2B5EF4-FFF2-40B4-BE49-F238E27FC236}">
                <a16:creationId xmlns:a16="http://schemas.microsoft.com/office/drawing/2014/main" id="{EEF74A07-5EC5-C685-12E7-194E14C8AA68}"/>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0C381172-B091-02F6-8529-12118D0B43FF}"/>
              </a:ext>
            </a:extLst>
          </p:cNvPr>
          <p:cNvGraphicFramePr>
            <a:graphicFrameLocks noGrp="1"/>
          </p:cNvGraphicFramePr>
          <p:nvPr>
            <p:extLst>
              <p:ext uri="{D42A27DB-BD31-4B8C-83A1-F6EECF244321}">
                <p14:modId xmlns:p14="http://schemas.microsoft.com/office/powerpoint/2010/main" val="666654923"/>
              </p:ext>
            </p:extLst>
          </p:nvPr>
        </p:nvGraphicFramePr>
        <p:xfrm>
          <a:off x="2395680" y="1284253"/>
          <a:ext cx="7476983" cy="425406"/>
        </p:xfrm>
        <a:graphic>
          <a:graphicData uri="http://schemas.openxmlformats.org/drawingml/2006/table">
            <a:tbl>
              <a:tblPr firstRow="1" bandRow="1">
                <a:tableStyleId>{5C22544A-7EE6-4342-B048-85BDC9FD1C3A}</a:tableStyleId>
              </a:tblPr>
              <a:tblGrid>
                <a:gridCol w="7476983">
                  <a:extLst>
                    <a:ext uri="{9D8B030D-6E8A-4147-A177-3AD203B41FA5}">
                      <a16:colId xmlns:a16="http://schemas.microsoft.com/office/drawing/2014/main" val="3091112211"/>
                    </a:ext>
                  </a:extLst>
                </a:gridCol>
              </a:tblGrid>
              <a:tr h="425406">
                <a:tc>
                  <a:txBody>
                    <a:bodyPr/>
                    <a:lstStyle/>
                    <a:p>
                      <a:pPr algn="ctr"/>
                      <a:r>
                        <a:rPr lang="en-US" dirty="0">
                          <a:sym typeface="Wingdings" panose="05000000000000000000" pitchFamily="2" charset="2"/>
                        </a:rPr>
                        <a:t>Web dashboard  Shows calculated distance based upon sensors</a:t>
                      </a:r>
                      <a:r>
                        <a:rPr lang="en-US" dirty="0"/>
                        <a:t>.</a:t>
                      </a:r>
                    </a:p>
                  </a:txBody>
                  <a:tcPr/>
                </a:tc>
                <a:extLst>
                  <a:ext uri="{0D108BD9-81ED-4DB2-BD59-A6C34878D82A}">
                    <a16:rowId xmlns:a16="http://schemas.microsoft.com/office/drawing/2014/main" val="2606477367"/>
                  </a:ext>
                </a:extLst>
              </a:tr>
            </a:tbl>
          </a:graphicData>
        </a:graphic>
      </p:graphicFrame>
      <p:pic>
        <p:nvPicPr>
          <p:cNvPr id="5" name="Picture 4">
            <a:extLst>
              <a:ext uri="{FF2B5EF4-FFF2-40B4-BE49-F238E27FC236}">
                <a16:creationId xmlns:a16="http://schemas.microsoft.com/office/drawing/2014/main" id="{CD7A2C5D-921C-E63D-8D63-BF85A59D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4" y="1870620"/>
            <a:ext cx="5480501" cy="2664021"/>
          </a:xfrm>
          <a:prstGeom prst="rect">
            <a:avLst/>
          </a:prstGeom>
        </p:spPr>
      </p:pic>
      <p:pic>
        <p:nvPicPr>
          <p:cNvPr id="7" name="Picture 6">
            <a:extLst>
              <a:ext uri="{FF2B5EF4-FFF2-40B4-BE49-F238E27FC236}">
                <a16:creationId xmlns:a16="http://schemas.microsoft.com/office/drawing/2014/main" id="{195B074D-98F6-D713-3717-867DAC16948D}"/>
              </a:ext>
            </a:extLst>
          </p:cNvPr>
          <p:cNvPicPr>
            <a:picLocks noChangeAspect="1"/>
          </p:cNvPicPr>
          <p:nvPr/>
        </p:nvPicPr>
        <p:blipFill>
          <a:blip r:embed="rId4">
            <a:extLst>
              <a:ext uri="{28A0092B-C50C-407E-A947-70E740481C1C}">
                <a14:useLocalDpi xmlns:a14="http://schemas.microsoft.com/office/drawing/2010/main" val="0"/>
              </a:ext>
            </a:extLst>
          </a:blip>
          <a:srcRect b="20308"/>
          <a:stretch/>
        </p:blipFill>
        <p:spPr>
          <a:xfrm>
            <a:off x="5980889" y="2119011"/>
            <a:ext cx="5957747" cy="2415630"/>
          </a:xfrm>
          <a:prstGeom prst="rect">
            <a:avLst/>
          </a:prstGeom>
        </p:spPr>
      </p:pic>
      <p:pic>
        <p:nvPicPr>
          <p:cNvPr id="9" name="Picture 8">
            <a:extLst>
              <a:ext uri="{FF2B5EF4-FFF2-40B4-BE49-F238E27FC236}">
                <a16:creationId xmlns:a16="http://schemas.microsoft.com/office/drawing/2014/main" id="{5971731C-7F1C-D17A-1DB4-CD31E2E0EEA3}"/>
              </a:ext>
            </a:extLst>
          </p:cNvPr>
          <p:cNvPicPr>
            <a:picLocks noChangeAspect="1"/>
          </p:cNvPicPr>
          <p:nvPr/>
        </p:nvPicPr>
        <p:blipFill>
          <a:blip r:embed="rId5">
            <a:extLst>
              <a:ext uri="{28A0092B-C50C-407E-A947-70E740481C1C}">
                <a14:useLocalDpi xmlns:a14="http://schemas.microsoft.com/office/drawing/2010/main" val="0"/>
              </a:ext>
            </a:extLst>
          </a:blip>
          <a:srcRect t="44037"/>
          <a:stretch/>
        </p:blipFill>
        <p:spPr>
          <a:xfrm>
            <a:off x="1910439" y="4534642"/>
            <a:ext cx="7962224" cy="2276872"/>
          </a:xfrm>
          <a:prstGeom prst="rect">
            <a:avLst/>
          </a:prstGeom>
        </p:spPr>
      </p:pic>
    </p:spTree>
    <p:custDataLst>
      <p:tags r:id="rId1"/>
    </p:custDataLst>
    <p:extLst>
      <p:ext uri="{BB962C8B-B14F-4D97-AF65-F5344CB8AC3E}">
        <p14:creationId xmlns:p14="http://schemas.microsoft.com/office/powerpoint/2010/main" val="7709023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6A9D-F412-9088-C93D-15597E5153F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D3B28AF-AEA5-5B28-E1A3-B7F1FE32CC5E}"/>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11B5BDA1-F862-996E-64E0-C7DEFB851578}"/>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54D46DB4-37DD-7F88-6666-FDA902B6398B}"/>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44EF6724-B31C-A73B-498B-40C76160141C}"/>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17A9FB9-7C3D-7CC3-9895-17A42AB11D63}"/>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10</a:t>
            </a:r>
            <a:endParaRPr lang="zh-CN" altLang="en-US" sz="11500" b="1" dirty="0"/>
          </a:p>
        </p:txBody>
      </p:sp>
      <p:sp>
        <p:nvSpPr>
          <p:cNvPr id="9" name="文本框 8">
            <a:extLst>
              <a:ext uri="{FF2B5EF4-FFF2-40B4-BE49-F238E27FC236}">
                <a16:creationId xmlns:a16="http://schemas.microsoft.com/office/drawing/2014/main" id="{8117863E-B5D4-F512-3971-4EF8B3CD3DF6}"/>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Testing &amp; Validation</a:t>
            </a:r>
          </a:p>
        </p:txBody>
      </p:sp>
    </p:spTree>
    <p:extLst>
      <p:ext uri="{BB962C8B-B14F-4D97-AF65-F5344CB8AC3E}">
        <p14:creationId xmlns:p14="http://schemas.microsoft.com/office/powerpoint/2010/main" val="1220676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0BC2056-091E-0F4B-7E39-E6468A3318BA}"/>
              </a:ext>
            </a:extLst>
          </p:cNvPr>
          <p:cNvPicPr>
            <a:picLocks noChangeAspect="1"/>
          </p:cNvPicPr>
          <p:nvPr/>
        </p:nvPicPr>
        <p:blipFill>
          <a:blip r:embed="rId3" cstate="hqprint">
            <a:extLst>
              <a:ext uri="{28A0092B-C50C-407E-A947-70E740481C1C}">
                <a14:useLocalDpi xmlns:a14="http://schemas.microsoft.com/office/drawing/2010/main" val="0"/>
              </a:ext>
            </a:extLst>
          </a:blip>
          <a:srcRect b="27527"/>
          <a:stretch>
            <a:fillRect/>
          </a:stretch>
        </p:blipFill>
        <p:spPr>
          <a:xfrm>
            <a:off x="1280168" y="1305239"/>
            <a:ext cx="9631664" cy="4653601"/>
          </a:xfrm>
          <a:prstGeom prst="rect">
            <a:avLst/>
          </a:prstGeom>
        </p:spPr>
      </p:pic>
      <p:grpSp>
        <p:nvGrpSpPr>
          <p:cNvPr id="13" name="组合 12">
            <a:extLst>
              <a:ext uri="{FF2B5EF4-FFF2-40B4-BE49-F238E27FC236}">
                <a16:creationId xmlns:a16="http://schemas.microsoft.com/office/drawing/2014/main" id="{D9D64DDF-8A68-9CB1-268F-483FE7542553}"/>
              </a:ext>
            </a:extLst>
          </p:cNvPr>
          <p:cNvGrpSpPr/>
          <p:nvPr/>
        </p:nvGrpSpPr>
        <p:grpSpPr>
          <a:xfrm>
            <a:off x="3314699" y="1957388"/>
            <a:ext cx="4643439" cy="3595373"/>
            <a:chOff x="-280606" y="1514700"/>
            <a:chExt cx="7200900" cy="4420485"/>
          </a:xfrm>
        </p:grpSpPr>
        <p:sp>
          <p:nvSpPr>
            <p:cNvPr id="11" name="矩形 10">
              <a:extLst>
                <a:ext uri="{FF2B5EF4-FFF2-40B4-BE49-F238E27FC236}">
                  <a16:creationId xmlns:a16="http://schemas.microsoft.com/office/drawing/2014/main" id="{93608B8A-7A7E-4B10-BCD7-EBA508AE29E6}"/>
                </a:ext>
              </a:extLst>
            </p:cNvPr>
            <p:cNvSpPr/>
            <p:nvPr/>
          </p:nvSpPr>
          <p:spPr>
            <a:xfrm>
              <a:off x="-280606" y="1514700"/>
              <a:ext cx="7200900" cy="4420485"/>
            </a:xfrm>
            <a:prstGeom prst="rect">
              <a:avLst/>
            </a:prstGeom>
            <a:solidFill>
              <a:schemeClr val="bg1"/>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206587" y="2089162"/>
              <a:ext cx="5872163" cy="3846023"/>
            </a:xfrm>
            <a:prstGeom prst="rect">
              <a:avLst/>
            </a:prstGeom>
            <a:noFill/>
          </p:spPr>
          <p:txBody>
            <a:bodyPr wrap="square" rtlCol="0" anchor="t">
              <a:normAutofit fontScale="25000" lnSpcReduction="20000"/>
            </a:bodyPr>
            <a:lstStyle/>
            <a:p>
              <a:pPr algn="ctr">
                <a:lnSpc>
                  <a:spcPct val="112000"/>
                </a:lnSpc>
              </a:pPr>
              <a:endParaRPr lang="en-US" altLang="en-US" sz="1700" b="1" dirty="0">
                <a:solidFill>
                  <a:schemeClr val="tx1">
                    <a:lumMod val="75000"/>
                    <a:lumOff val="25000"/>
                  </a:schemeClr>
                </a:solidFill>
                <a:latin typeface="Bahnschrift SemiCondensed" panose="020B0502040204020203" pitchFamily="34" charset="0"/>
                <a:cs typeface="+mn-ea"/>
                <a:sym typeface="+mn-lt"/>
              </a:endParaRPr>
            </a:p>
            <a:p>
              <a:pPr algn="ctr">
                <a:lnSpc>
                  <a:spcPct val="112000"/>
                </a:lnSpc>
              </a:pPr>
              <a:endParaRPr lang="en-US" altLang="en-US" sz="1700" dirty="0">
                <a:solidFill>
                  <a:schemeClr val="tx1">
                    <a:lumMod val="75000"/>
                    <a:lumOff val="25000"/>
                  </a:schemeClr>
                </a:solidFill>
                <a:latin typeface="Bahnschrift SemiCondensed" panose="020B0502040204020203" pitchFamily="34" charset="0"/>
                <a:cs typeface="+mn-ea"/>
                <a:sym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7200" b="1" i="0" u="none" strike="noStrike" cap="none" normalizeH="0" baseline="0" dirty="0">
                  <a:ln>
                    <a:noFill/>
                  </a:ln>
                  <a:solidFill>
                    <a:schemeClr val="tx1"/>
                  </a:solidFill>
                  <a:effectLst/>
                </a:rPr>
                <a:t>METRICS: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7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Proximity detection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LCD video stream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LED alert response speed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Hardware connection stability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Web dashboard logging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0" b="0" i="0" u="none" strike="noStrike" cap="none" normalizeH="0" baseline="0" dirty="0">
                  <a:ln>
                    <a:noFill/>
                  </a:ln>
                  <a:solidFill>
                    <a:schemeClr val="tx1"/>
                  </a:solidFill>
                  <a:effectLst/>
                </a:rPr>
                <a:t>LED visibility in green/red lighting</a:t>
              </a:r>
              <a:r>
                <a:rPr kumimoji="0" lang="en-US" altLang="en-US" sz="1900" b="0" i="0" u="none" strike="noStrike" cap="none" normalizeH="0" baseline="0" dirty="0">
                  <a:ln>
                    <a:noFill/>
                  </a:ln>
                  <a:solidFill>
                    <a:schemeClr val="tx1"/>
                  </a:solidFill>
                  <a:effectLst/>
                </a:rPr>
                <a:t>.</a:t>
              </a:r>
            </a:p>
          </p:txBody>
        </p:sp>
      </p:grpSp>
      <p:sp>
        <p:nvSpPr>
          <p:cNvPr id="16" name="taxi_172329">
            <a:extLst>
              <a:ext uri="{FF2B5EF4-FFF2-40B4-BE49-F238E27FC236}">
                <a16:creationId xmlns:a16="http://schemas.microsoft.com/office/drawing/2014/main" id="{9860CD2C-8729-2825-DA45-585C9CAC7B71}"/>
              </a:ext>
            </a:extLst>
          </p:cNvPr>
          <p:cNvSpPr/>
          <p:nvPr/>
        </p:nvSpPr>
        <p:spPr>
          <a:xfrm>
            <a:off x="5486315" y="1957388"/>
            <a:ext cx="609685" cy="608768"/>
          </a:xfrm>
          <a:custGeom>
            <a:avLst/>
            <a:gdLst>
              <a:gd name="connsiteX0" fmla="*/ 406457 w 609685"/>
              <a:gd name="connsiteY0" fmla="*/ 541096 h 608768"/>
              <a:gd name="connsiteX1" fmla="*/ 528394 w 609685"/>
              <a:gd name="connsiteY1" fmla="*/ 541096 h 608768"/>
              <a:gd name="connsiteX2" fmla="*/ 528394 w 609685"/>
              <a:gd name="connsiteY2" fmla="*/ 561387 h 608768"/>
              <a:gd name="connsiteX3" fmla="*/ 480940 w 609685"/>
              <a:gd name="connsiteY3" fmla="*/ 608768 h 608768"/>
              <a:gd name="connsiteX4" fmla="*/ 453911 w 609685"/>
              <a:gd name="connsiteY4" fmla="*/ 608768 h 608768"/>
              <a:gd name="connsiteX5" fmla="*/ 406457 w 609685"/>
              <a:gd name="connsiteY5" fmla="*/ 561387 h 608768"/>
              <a:gd name="connsiteX6" fmla="*/ 81291 w 609685"/>
              <a:gd name="connsiteY6" fmla="*/ 541096 h 608768"/>
              <a:gd name="connsiteX7" fmla="*/ 203228 w 609685"/>
              <a:gd name="connsiteY7" fmla="*/ 541096 h 608768"/>
              <a:gd name="connsiteX8" fmla="*/ 203228 w 609685"/>
              <a:gd name="connsiteY8" fmla="*/ 561387 h 608768"/>
              <a:gd name="connsiteX9" fmla="*/ 155774 w 609685"/>
              <a:gd name="connsiteY9" fmla="*/ 608768 h 608768"/>
              <a:gd name="connsiteX10" fmla="*/ 128745 w 609685"/>
              <a:gd name="connsiteY10" fmla="*/ 608768 h 608768"/>
              <a:gd name="connsiteX11" fmla="*/ 81291 w 609685"/>
              <a:gd name="connsiteY11" fmla="*/ 561387 h 608768"/>
              <a:gd name="connsiteX12" fmla="*/ 467425 w 609685"/>
              <a:gd name="connsiteY12" fmla="*/ 338150 h 608768"/>
              <a:gd name="connsiteX13" fmla="*/ 487748 w 609685"/>
              <a:gd name="connsiteY13" fmla="*/ 358438 h 608768"/>
              <a:gd name="connsiteX14" fmla="*/ 467425 w 609685"/>
              <a:gd name="connsiteY14" fmla="*/ 378726 h 608768"/>
              <a:gd name="connsiteX15" fmla="*/ 447102 w 609685"/>
              <a:gd name="connsiteY15" fmla="*/ 358438 h 608768"/>
              <a:gd name="connsiteX16" fmla="*/ 467425 w 609685"/>
              <a:gd name="connsiteY16" fmla="*/ 338150 h 608768"/>
              <a:gd name="connsiteX17" fmla="*/ 142260 w 609685"/>
              <a:gd name="connsiteY17" fmla="*/ 338150 h 608768"/>
              <a:gd name="connsiteX18" fmla="*/ 162583 w 609685"/>
              <a:gd name="connsiteY18" fmla="*/ 358438 h 608768"/>
              <a:gd name="connsiteX19" fmla="*/ 142260 w 609685"/>
              <a:gd name="connsiteY19" fmla="*/ 378726 h 608768"/>
              <a:gd name="connsiteX20" fmla="*/ 121937 w 609685"/>
              <a:gd name="connsiteY20" fmla="*/ 358438 h 608768"/>
              <a:gd name="connsiteX21" fmla="*/ 142260 w 609685"/>
              <a:gd name="connsiteY21" fmla="*/ 338150 h 608768"/>
              <a:gd name="connsiteX22" fmla="*/ 142260 w 609685"/>
              <a:gd name="connsiteY22" fmla="*/ 297593 h 608768"/>
              <a:gd name="connsiteX23" fmla="*/ 81291 w 609685"/>
              <a:gd name="connsiteY23" fmla="*/ 358472 h 608768"/>
              <a:gd name="connsiteX24" fmla="*/ 142260 w 609685"/>
              <a:gd name="connsiteY24" fmla="*/ 419350 h 608768"/>
              <a:gd name="connsiteX25" fmla="*/ 199773 w 609685"/>
              <a:gd name="connsiteY25" fmla="*/ 378764 h 608768"/>
              <a:gd name="connsiteX26" fmla="*/ 409912 w 609685"/>
              <a:gd name="connsiteY26" fmla="*/ 378764 h 608768"/>
              <a:gd name="connsiteX27" fmla="*/ 467425 w 609685"/>
              <a:gd name="connsiteY27" fmla="*/ 419350 h 608768"/>
              <a:gd name="connsiteX28" fmla="*/ 528394 w 609685"/>
              <a:gd name="connsiteY28" fmla="*/ 358472 h 608768"/>
              <a:gd name="connsiteX29" fmla="*/ 467425 w 609685"/>
              <a:gd name="connsiteY29" fmla="*/ 297593 h 608768"/>
              <a:gd name="connsiteX30" fmla="*/ 409912 w 609685"/>
              <a:gd name="connsiteY30" fmla="*/ 338179 h 608768"/>
              <a:gd name="connsiteX31" fmla="*/ 199773 w 609685"/>
              <a:gd name="connsiteY31" fmla="*/ 338179 h 608768"/>
              <a:gd name="connsiteX32" fmla="*/ 142260 w 609685"/>
              <a:gd name="connsiteY32" fmla="*/ 297593 h 608768"/>
              <a:gd name="connsiteX33" fmla="*/ 129761 w 609685"/>
              <a:gd name="connsiteY33" fmla="*/ 135251 h 608768"/>
              <a:gd name="connsiteX34" fmla="*/ 102732 w 609685"/>
              <a:gd name="connsiteY34" fmla="*/ 216422 h 608768"/>
              <a:gd name="connsiteX35" fmla="*/ 506953 w 609685"/>
              <a:gd name="connsiteY35" fmla="*/ 216422 h 608768"/>
              <a:gd name="connsiteX36" fmla="*/ 479924 w 609685"/>
              <a:gd name="connsiteY36" fmla="*/ 135251 h 608768"/>
              <a:gd name="connsiteX37" fmla="*/ 216743 w 609685"/>
              <a:gd name="connsiteY37" fmla="*/ 0 h 608768"/>
              <a:gd name="connsiteX38" fmla="*/ 392942 w 609685"/>
              <a:gd name="connsiteY38" fmla="*/ 0 h 608768"/>
              <a:gd name="connsiteX39" fmla="*/ 392942 w 609685"/>
              <a:gd name="connsiteY39" fmla="*/ 94666 h 608768"/>
              <a:gd name="connsiteX40" fmla="*/ 509189 w 609685"/>
              <a:gd name="connsiteY40" fmla="*/ 94666 h 608768"/>
              <a:gd name="connsiteX41" fmla="*/ 550342 w 609685"/>
              <a:gd name="connsiteY41" fmla="*/ 218046 h 608768"/>
              <a:gd name="connsiteX42" fmla="*/ 609685 w 609685"/>
              <a:gd name="connsiteY42" fmla="*/ 290897 h 608768"/>
              <a:gd name="connsiteX43" fmla="*/ 609685 w 609685"/>
              <a:gd name="connsiteY43" fmla="*/ 426148 h 608768"/>
              <a:gd name="connsiteX44" fmla="*/ 535202 w 609685"/>
              <a:gd name="connsiteY44" fmla="*/ 500521 h 608768"/>
              <a:gd name="connsiteX45" fmla="*/ 74483 w 609685"/>
              <a:gd name="connsiteY45" fmla="*/ 500521 h 608768"/>
              <a:gd name="connsiteX46" fmla="*/ 0 w 609685"/>
              <a:gd name="connsiteY46" fmla="*/ 426148 h 608768"/>
              <a:gd name="connsiteX47" fmla="*/ 0 w 609685"/>
              <a:gd name="connsiteY47" fmla="*/ 290897 h 608768"/>
              <a:gd name="connsiteX48" fmla="*/ 59343 w 609685"/>
              <a:gd name="connsiteY48" fmla="*/ 218046 h 608768"/>
              <a:gd name="connsiteX49" fmla="*/ 100496 w 609685"/>
              <a:gd name="connsiteY49" fmla="*/ 94666 h 608768"/>
              <a:gd name="connsiteX50" fmla="*/ 216743 w 609685"/>
              <a:gd name="connsiteY50" fmla="*/ 94666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608768">
                <a:moveTo>
                  <a:pt x="406457" y="541096"/>
                </a:moveTo>
                <a:lnTo>
                  <a:pt x="528394" y="541096"/>
                </a:lnTo>
                <a:lnTo>
                  <a:pt x="528394" y="561387"/>
                </a:lnTo>
                <a:cubicBezTo>
                  <a:pt x="528394" y="587563"/>
                  <a:pt x="507157" y="608768"/>
                  <a:pt x="480940" y="608768"/>
                </a:cubicBezTo>
                <a:lnTo>
                  <a:pt x="453911" y="608768"/>
                </a:lnTo>
                <a:cubicBezTo>
                  <a:pt x="427694" y="608768"/>
                  <a:pt x="406457" y="587563"/>
                  <a:pt x="406457" y="561387"/>
                </a:cubicBezTo>
                <a:close/>
                <a:moveTo>
                  <a:pt x="81291" y="541096"/>
                </a:moveTo>
                <a:lnTo>
                  <a:pt x="203228" y="541096"/>
                </a:lnTo>
                <a:lnTo>
                  <a:pt x="203228" y="561387"/>
                </a:lnTo>
                <a:cubicBezTo>
                  <a:pt x="203228" y="587563"/>
                  <a:pt x="181991" y="608768"/>
                  <a:pt x="155774" y="608768"/>
                </a:cubicBezTo>
                <a:lnTo>
                  <a:pt x="128745" y="608768"/>
                </a:lnTo>
                <a:cubicBezTo>
                  <a:pt x="102528" y="608768"/>
                  <a:pt x="81291" y="587563"/>
                  <a:pt x="81291" y="561387"/>
                </a:cubicBezTo>
                <a:close/>
                <a:moveTo>
                  <a:pt x="467425" y="338150"/>
                </a:moveTo>
                <a:cubicBezTo>
                  <a:pt x="478649" y="338150"/>
                  <a:pt x="487748" y="347233"/>
                  <a:pt x="487748" y="358438"/>
                </a:cubicBezTo>
                <a:cubicBezTo>
                  <a:pt x="487748" y="369643"/>
                  <a:pt x="478649" y="378726"/>
                  <a:pt x="467425" y="378726"/>
                </a:cubicBezTo>
                <a:cubicBezTo>
                  <a:pt x="456201" y="378726"/>
                  <a:pt x="447102" y="369643"/>
                  <a:pt x="447102" y="358438"/>
                </a:cubicBezTo>
                <a:cubicBezTo>
                  <a:pt x="447102" y="347233"/>
                  <a:pt x="456201" y="338150"/>
                  <a:pt x="467425" y="338150"/>
                </a:cubicBezTo>
                <a:close/>
                <a:moveTo>
                  <a:pt x="142260" y="338150"/>
                </a:moveTo>
                <a:cubicBezTo>
                  <a:pt x="153484" y="338150"/>
                  <a:pt x="162583" y="347233"/>
                  <a:pt x="162583" y="358438"/>
                </a:cubicBezTo>
                <a:cubicBezTo>
                  <a:pt x="162583" y="369643"/>
                  <a:pt x="153484" y="378726"/>
                  <a:pt x="142260" y="378726"/>
                </a:cubicBezTo>
                <a:cubicBezTo>
                  <a:pt x="131036" y="378726"/>
                  <a:pt x="121937" y="369643"/>
                  <a:pt x="121937" y="358438"/>
                </a:cubicBezTo>
                <a:cubicBezTo>
                  <a:pt x="121937" y="347233"/>
                  <a:pt x="131036" y="338150"/>
                  <a:pt x="142260" y="338150"/>
                </a:cubicBezTo>
                <a:close/>
                <a:moveTo>
                  <a:pt x="142260" y="297593"/>
                </a:moveTo>
                <a:cubicBezTo>
                  <a:pt x="108626" y="297593"/>
                  <a:pt x="81291" y="324887"/>
                  <a:pt x="81291" y="358472"/>
                </a:cubicBezTo>
                <a:cubicBezTo>
                  <a:pt x="81291" y="392056"/>
                  <a:pt x="108626" y="419350"/>
                  <a:pt x="142260" y="419350"/>
                </a:cubicBezTo>
                <a:cubicBezTo>
                  <a:pt x="168781" y="419350"/>
                  <a:pt x="191339" y="402406"/>
                  <a:pt x="199773" y="378764"/>
                </a:cubicBezTo>
                <a:lnTo>
                  <a:pt x="409912" y="378764"/>
                </a:lnTo>
                <a:cubicBezTo>
                  <a:pt x="418346" y="402406"/>
                  <a:pt x="440904" y="419350"/>
                  <a:pt x="467425" y="419350"/>
                </a:cubicBezTo>
                <a:cubicBezTo>
                  <a:pt x="501059" y="419350"/>
                  <a:pt x="528394" y="392056"/>
                  <a:pt x="528394" y="358472"/>
                </a:cubicBezTo>
                <a:cubicBezTo>
                  <a:pt x="528394" y="324887"/>
                  <a:pt x="501059" y="297593"/>
                  <a:pt x="467425" y="297593"/>
                </a:cubicBezTo>
                <a:cubicBezTo>
                  <a:pt x="440904" y="297593"/>
                  <a:pt x="418346" y="314639"/>
                  <a:pt x="409912" y="338179"/>
                </a:cubicBezTo>
                <a:lnTo>
                  <a:pt x="199773" y="338179"/>
                </a:lnTo>
                <a:cubicBezTo>
                  <a:pt x="191339" y="314639"/>
                  <a:pt x="168781" y="297593"/>
                  <a:pt x="142260" y="297593"/>
                </a:cubicBezTo>
                <a:close/>
                <a:moveTo>
                  <a:pt x="129761" y="135251"/>
                </a:moveTo>
                <a:lnTo>
                  <a:pt x="102732" y="216422"/>
                </a:lnTo>
                <a:lnTo>
                  <a:pt x="506953" y="216422"/>
                </a:lnTo>
                <a:lnTo>
                  <a:pt x="479924" y="135251"/>
                </a:lnTo>
                <a:close/>
                <a:moveTo>
                  <a:pt x="216743" y="0"/>
                </a:moveTo>
                <a:lnTo>
                  <a:pt x="392942" y="0"/>
                </a:lnTo>
                <a:lnTo>
                  <a:pt x="392942" y="94666"/>
                </a:lnTo>
                <a:lnTo>
                  <a:pt x="509189" y="94666"/>
                </a:lnTo>
                <a:lnTo>
                  <a:pt x="550342" y="218046"/>
                </a:lnTo>
                <a:cubicBezTo>
                  <a:pt x="584180" y="225047"/>
                  <a:pt x="609685" y="254979"/>
                  <a:pt x="609685" y="290897"/>
                </a:cubicBezTo>
                <a:lnTo>
                  <a:pt x="609685" y="426148"/>
                </a:lnTo>
                <a:cubicBezTo>
                  <a:pt x="609685" y="467139"/>
                  <a:pt x="576254" y="500521"/>
                  <a:pt x="535202" y="500521"/>
                </a:cubicBezTo>
                <a:lnTo>
                  <a:pt x="74483" y="500521"/>
                </a:lnTo>
                <a:cubicBezTo>
                  <a:pt x="33431" y="500521"/>
                  <a:pt x="0" y="467139"/>
                  <a:pt x="0" y="426148"/>
                </a:cubicBezTo>
                <a:lnTo>
                  <a:pt x="0" y="290897"/>
                </a:lnTo>
                <a:cubicBezTo>
                  <a:pt x="0" y="254979"/>
                  <a:pt x="25505" y="225047"/>
                  <a:pt x="59343" y="218046"/>
                </a:cubicBezTo>
                <a:lnTo>
                  <a:pt x="100496" y="94666"/>
                </a:lnTo>
                <a:lnTo>
                  <a:pt x="216743" y="94666"/>
                </a:lnTo>
                <a:close/>
              </a:path>
            </a:pathLst>
          </a:cu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9"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0"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r>
                <a:rPr lang="en-US" altLang="zh-CN" sz="2400" dirty="0">
                  <a:cs typeface="+mn-ea"/>
                  <a:sym typeface="+mn-lt"/>
                </a:rPr>
                <a:t>10</a:t>
              </a:r>
              <a:endParaRPr lang="zh-CN" altLang="en-US" sz="2400" dirty="0">
                <a:cs typeface="+mn-ea"/>
                <a:sym typeface="+mn-lt"/>
              </a:endParaRPr>
            </a:p>
          </p:txBody>
        </p:sp>
        <p:sp>
          <p:nvSpPr>
            <p:cNvPr id="21"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Testing &amp; Validation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440" y="1896290"/>
            <a:ext cx="5463460" cy="3000103"/>
          </a:xfrm>
          <a:prstGeom prst="rect">
            <a:avLst/>
          </a:prstGeom>
          <a:noFill/>
        </p:spPr>
        <p:txBody>
          <a:bodyPr wrap="square" rtlCol="0" anchor="t">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Cost-Effective Components:</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Camera, Sensors, Node MCU, Buzzers, Arduino uno, LCD &amp;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Scalability:</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Suitable for large-scale adoption in commercial purposes.</a:t>
            </a:r>
          </a:p>
        </p:txBody>
      </p:sp>
      <p:sp>
        <p:nvSpPr>
          <p:cNvPr id="14" name="文本框 9">
            <a:extLst>
              <a:ext uri="{FF2B5EF4-FFF2-40B4-BE49-F238E27FC236}">
                <a16:creationId xmlns:a16="http://schemas.microsoft.com/office/drawing/2014/main" id="{79121CE8-24E4-7104-C20A-F18B37F1CDB3}"/>
              </a:ext>
            </a:extLst>
          </p:cNvPr>
          <p:cNvSpPr txBox="1"/>
          <p:nvPr/>
        </p:nvSpPr>
        <p:spPr>
          <a:xfrm>
            <a:off x="1125397" y="840262"/>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Budget &amp; Scalability</a:t>
            </a:r>
          </a:p>
        </p:txBody>
      </p:sp>
      <p:sp>
        <p:nvSpPr>
          <p:cNvPr id="2" name="Rectangle 1">
            <a:extLst>
              <a:ext uri="{FF2B5EF4-FFF2-40B4-BE49-F238E27FC236}">
                <a16:creationId xmlns:a16="http://schemas.microsoft.com/office/drawing/2014/main" id="{830A9CC7-168C-739A-991E-F7AF9C7994F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DBFB439-1982-CBAE-C943-D358C130DB8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4B74CA24-8560-0D75-434A-FAFCED81EB1B}"/>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07FAD40-8762-4825-E077-EF75FE6C206F}"/>
              </a:ext>
            </a:extLst>
          </p:cNvPr>
          <p:cNvPicPr>
            <a:picLocks noChangeAspect="1"/>
          </p:cNvPicPr>
          <p:nvPr/>
        </p:nvPicPr>
        <p:blipFill>
          <a:blip r:embed="rId2"/>
          <a:stretch>
            <a:fillRect/>
          </a:stretch>
        </p:blipFill>
        <p:spPr>
          <a:xfrm>
            <a:off x="6713085" y="584878"/>
            <a:ext cx="4501888" cy="3886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11</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Work Flow</a:t>
            </a:r>
          </a:p>
        </p:txBody>
      </p:sp>
    </p:spTree>
    <p:extLst>
      <p:ext uri="{BB962C8B-B14F-4D97-AF65-F5344CB8AC3E}">
        <p14:creationId xmlns:p14="http://schemas.microsoft.com/office/powerpoint/2010/main" val="23091504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AFE8B03-B085-021F-52B9-257B235F1292}"/>
              </a:ext>
            </a:extLst>
          </p:cNvPr>
          <p:cNvGrpSpPr/>
          <p:nvPr/>
        </p:nvGrpSpPr>
        <p:grpSpPr>
          <a:xfrm>
            <a:off x="344064" y="1480080"/>
            <a:ext cx="10018989" cy="3783156"/>
            <a:chOff x="660400" y="2350944"/>
            <a:chExt cx="10018989" cy="3783156"/>
          </a:xfrm>
        </p:grpSpPr>
        <p:sp>
          <p:nvSpPr>
            <p:cNvPr id="17" name="ï$1iḑè">
              <a:extLst>
                <a:ext uri="{FF2B5EF4-FFF2-40B4-BE49-F238E27FC236}">
                  <a16:creationId xmlns:a16="http://schemas.microsoft.com/office/drawing/2014/main" id="{70F7967A-1C19-135F-BEF4-DE8D7C4EAC19}"/>
                </a:ext>
              </a:extLst>
            </p:cNvPr>
            <p:cNvSpPr/>
            <p:nvPr/>
          </p:nvSpPr>
          <p:spPr>
            <a:xfrm>
              <a:off x="7124197" y="3429000"/>
              <a:ext cx="3555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en-US" altLang="zh-CN" b="1">
                <a:solidFill>
                  <a:schemeClr val="tx1"/>
                </a:solidFill>
                <a:cs typeface="+mn-ea"/>
                <a:sym typeface="+mn-lt"/>
              </a:endParaRPr>
            </a:p>
          </p:txBody>
        </p:sp>
        <p:grpSp>
          <p:nvGrpSpPr>
            <p:cNvPr id="11" name="ïŝḻíďê">
              <a:extLst>
                <a:ext uri="{FF2B5EF4-FFF2-40B4-BE49-F238E27FC236}">
                  <a16:creationId xmlns:a16="http://schemas.microsoft.com/office/drawing/2014/main" id="{AC735690-129D-0E4E-AEB6-2F2C14926DC3}"/>
                </a:ext>
              </a:extLst>
            </p:cNvPr>
            <p:cNvGrpSpPr/>
            <p:nvPr/>
          </p:nvGrpSpPr>
          <p:grpSpPr>
            <a:xfrm>
              <a:off x="660400" y="2350944"/>
              <a:ext cx="5234214" cy="3783156"/>
              <a:chOff x="6284686" y="2350944"/>
              <a:chExt cx="5234214" cy="3783156"/>
            </a:xfrm>
          </p:grpSpPr>
          <p:sp>
            <p:nvSpPr>
              <p:cNvPr id="12" name="ïşlïḓé">
                <a:extLst>
                  <a:ext uri="{FF2B5EF4-FFF2-40B4-BE49-F238E27FC236}">
                    <a16:creationId xmlns:a16="http://schemas.microsoft.com/office/drawing/2014/main" id="{684799E1-00E5-CAE3-E5FE-F7AB6F508A15}"/>
                  </a:ext>
                </a:extLst>
              </p:cNvPr>
              <p:cNvSpPr/>
              <p:nvPr/>
            </p:nvSpPr>
            <p:spPr>
              <a:xfrm>
                <a:off x="6284686" y="2350944"/>
                <a:ext cx="5234214" cy="3254131"/>
              </a:xfrm>
              <a:prstGeom prst="roundRect">
                <a:avLst>
                  <a:gd name="adj" fmla="val 8000"/>
                </a:avLst>
              </a:prstGeom>
              <a:solidFill>
                <a:schemeClr val="bg1">
                  <a:lumMod val="95000"/>
                  <a:alpha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52000" tIns="1404000" rIns="252000" bIns="45720" rtlCol="0" anchor="t" anchorCtr="1">
                <a:normAutofit/>
              </a:bodyPr>
              <a:lstStyle/>
              <a:p>
                <a:pPr algn="just">
                  <a:lnSpc>
                    <a:spcPct val="112000"/>
                  </a:lnSpc>
                </a:pPr>
                <a:endParaRPr lang="en-US" altLang="en-US" sz="1600" b="1" dirty="0">
                  <a:gradFill>
                    <a:gsLst>
                      <a:gs pos="56000">
                        <a:schemeClr val="accent1"/>
                      </a:gs>
                      <a:gs pos="100000">
                        <a:schemeClr val="accent2"/>
                      </a:gs>
                    </a:gsLst>
                    <a:lin ang="9600000" scaled="0"/>
                  </a:gradFill>
                  <a:cs typeface="+mn-ea"/>
                  <a:sym typeface="+mn-lt"/>
                </a:endParaRPr>
              </a:p>
            </p:txBody>
          </p:sp>
          <p:sp>
            <p:nvSpPr>
              <p:cNvPr id="13" name="íšliḓé">
                <a:extLst>
                  <a:ext uri="{FF2B5EF4-FFF2-40B4-BE49-F238E27FC236}">
                    <a16:creationId xmlns:a16="http://schemas.microsoft.com/office/drawing/2014/main" id="{67CB42C6-4AE6-04C4-FF4F-D8954AF7C6D9}"/>
                  </a:ext>
                </a:extLst>
              </p:cNvPr>
              <p:cNvSpPr/>
              <p:nvPr/>
            </p:nvSpPr>
            <p:spPr>
              <a:xfrm>
                <a:off x="7124197" y="3429000"/>
                <a:ext cx="3555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kumimoji="1" lang="en-US" altLang="zh-CN" b="1">
                  <a:solidFill>
                    <a:schemeClr val="tx1"/>
                  </a:solidFill>
                  <a:cs typeface="+mn-ea"/>
                  <a:sym typeface="+mn-lt"/>
                </a:endParaRPr>
              </a:p>
            </p:txBody>
          </p:sp>
          <p:sp>
            <p:nvSpPr>
              <p:cNvPr id="15" name="işľïdê">
                <a:extLst>
                  <a:ext uri="{FF2B5EF4-FFF2-40B4-BE49-F238E27FC236}">
                    <a16:creationId xmlns:a16="http://schemas.microsoft.com/office/drawing/2014/main" id="{50408A49-C077-8E22-AF5E-9C21E1125F8D}"/>
                  </a:ext>
                </a:extLst>
              </p:cNvPr>
              <p:cNvSpPr>
                <a:spLocks noChangeAspect="1"/>
              </p:cNvSpPr>
              <p:nvPr/>
            </p:nvSpPr>
            <p:spPr bwMode="auto">
              <a:xfrm>
                <a:off x="10009114" y="5616281"/>
                <a:ext cx="517819" cy="517819"/>
              </a:xfrm>
              <a:custGeom>
                <a:avLst/>
                <a:gdLst>
                  <a:gd name="T0" fmla="*/ 334 w 1626"/>
                  <a:gd name="T1" fmla="*/ 0 h 1626"/>
                  <a:gd name="T2" fmla="*/ 1626 w 1626"/>
                  <a:gd name="T3" fmla="*/ 0 h 1626"/>
                  <a:gd name="T4" fmla="*/ 0 w 1626"/>
                  <a:gd name="T5" fmla="*/ 1626 h 1626"/>
                  <a:gd name="T6" fmla="*/ 334 w 1626"/>
                  <a:gd name="T7" fmla="*/ 0 h 1626"/>
                </a:gdLst>
                <a:ahLst/>
                <a:cxnLst>
                  <a:cxn ang="0">
                    <a:pos x="T0" y="T1"/>
                  </a:cxn>
                  <a:cxn ang="0">
                    <a:pos x="T2" y="T3"/>
                  </a:cxn>
                  <a:cxn ang="0">
                    <a:pos x="T4" y="T5"/>
                  </a:cxn>
                  <a:cxn ang="0">
                    <a:pos x="T6" y="T7"/>
                  </a:cxn>
                </a:cxnLst>
                <a:rect l="0" t="0" r="r" b="b"/>
                <a:pathLst>
                  <a:path w="1626" h="1626">
                    <a:moveTo>
                      <a:pt x="334" y="0"/>
                    </a:moveTo>
                    <a:lnTo>
                      <a:pt x="1626" y="0"/>
                    </a:lnTo>
                    <a:lnTo>
                      <a:pt x="0" y="1626"/>
                    </a:lnTo>
                    <a:lnTo>
                      <a:pt x="334" y="0"/>
                    </a:lnTo>
                    <a:close/>
                  </a:path>
                </a:pathLst>
              </a:custGeom>
              <a:gradFill>
                <a:gsLst>
                  <a:gs pos="56000">
                    <a:schemeClr val="accent1"/>
                  </a:gs>
                  <a:gs pos="100000">
                    <a:schemeClr val="accent2"/>
                  </a:gs>
                </a:gsLst>
                <a:lin ang="9600000" scaled="0"/>
              </a:gra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2"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23"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r>
                <a:rPr lang="en-US" altLang="zh-CN" sz="2400" dirty="0">
                  <a:cs typeface="+mn-ea"/>
                  <a:sym typeface="+mn-lt"/>
                </a:rPr>
                <a:t>11</a:t>
              </a:r>
              <a:endParaRPr lang="zh-CN" altLang="en-US" sz="2400" dirty="0">
                <a:cs typeface="+mn-ea"/>
                <a:sym typeface="+mn-lt"/>
              </a:endParaRPr>
            </a:p>
          </p:txBody>
        </p:sp>
        <p:sp>
          <p:nvSpPr>
            <p:cNvPr id="24"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Work Flow</a:t>
              </a:r>
            </a:p>
          </p:txBody>
        </p:sp>
      </p:grpSp>
      <p:sp>
        <p:nvSpPr>
          <p:cNvPr id="2" name="TextBox 1"/>
          <p:cNvSpPr txBox="1"/>
          <p:nvPr/>
        </p:nvSpPr>
        <p:spPr>
          <a:xfrm>
            <a:off x="548865" y="1594764"/>
            <a:ext cx="4889500"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Camera captures front road footage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YOLO detects vehicles in real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Arduino processes detection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Ultrasonic sensor (or proximity logic) checks safe distance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Green/Red LED indicate overtaking safety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Video feed displayed on rear LCD screen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Alerts activated for collision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Driving data logged and shown on web dashboard</a:t>
            </a:r>
            <a:endParaRPr lang="en-US" dirty="0"/>
          </a:p>
        </p:txBody>
      </p:sp>
      <p:pic>
        <p:nvPicPr>
          <p:cNvPr id="4" name="Picture 3">
            <a:extLst>
              <a:ext uri="{FF2B5EF4-FFF2-40B4-BE49-F238E27FC236}">
                <a16:creationId xmlns:a16="http://schemas.microsoft.com/office/drawing/2014/main" id="{C26B5654-65B4-37C8-D389-1AD9F6535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319" y="171450"/>
            <a:ext cx="6040181" cy="648652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12</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Conclusion</a:t>
            </a:r>
          </a:p>
        </p:txBody>
      </p:sp>
    </p:spTree>
    <p:extLst>
      <p:ext uri="{BB962C8B-B14F-4D97-AF65-F5344CB8AC3E}">
        <p14:creationId xmlns:p14="http://schemas.microsoft.com/office/powerpoint/2010/main" val="1674051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a:t>01</a:t>
            </a:r>
            <a:endParaRPr lang="zh-CN" altLang="en-US" sz="11500" b="1"/>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Introduction</a:t>
            </a:r>
          </a:p>
        </p:txBody>
      </p:sp>
    </p:spTree>
    <p:extLst>
      <p:ext uri="{BB962C8B-B14F-4D97-AF65-F5344CB8AC3E}">
        <p14:creationId xmlns:p14="http://schemas.microsoft.com/office/powerpoint/2010/main" val="3235485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78DA2B1-464A-6CAC-F12C-58868AA9216B}"/>
              </a:ext>
            </a:extLst>
          </p:cNvPr>
          <p:cNvGrpSpPr/>
          <p:nvPr/>
        </p:nvGrpSpPr>
        <p:grpSpPr>
          <a:xfrm>
            <a:off x="-195875" y="1260296"/>
            <a:ext cx="12192000" cy="5456388"/>
            <a:chOff x="-392645" y="1726857"/>
            <a:chExt cx="11750457" cy="5151871"/>
          </a:xfrm>
        </p:grpSpPr>
        <p:grpSp>
          <p:nvGrpSpPr>
            <p:cNvPr id="12" name="iṡľîḋé">
              <a:extLst>
                <a:ext uri="{FF2B5EF4-FFF2-40B4-BE49-F238E27FC236}">
                  <a16:creationId xmlns:a16="http://schemas.microsoft.com/office/drawing/2014/main" id="{BACD8D5D-DBFF-A7B7-B8EC-160B6372EB86}"/>
                </a:ext>
              </a:extLst>
            </p:cNvPr>
            <p:cNvGrpSpPr/>
            <p:nvPr/>
          </p:nvGrpSpPr>
          <p:grpSpPr>
            <a:xfrm>
              <a:off x="-392645" y="2104571"/>
              <a:ext cx="8433559" cy="3870861"/>
              <a:chOff x="0" y="2281941"/>
              <a:chExt cx="7665719" cy="3518436"/>
            </a:xfrm>
          </p:grpSpPr>
          <p:sp>
            <p:nvSpPr>
              <p:cNvPr id="14" name="íṥļiḑè">
                <a:extLst>
                  <a:ext uri="{FF2B5EF4-FFF2-40B4-BE49-F238E27FC236}">
                    <a16:creationId xmlns:a16="http://schemas.microsoft.com/office/drawing/2014/main" id="{52A48F53-CC71-37DE-16BE-2402DC41638F}"/>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15" name="ïṥḷîďê">
                <a:extLst>
                  <a:ext uri="{FF2B5EF4-FFF2-40B4-BE49-F238E27FC236}">
                    <a16:creationId xmlns:a16="http://schemas.microsoft.com/office/drawing/2014/main" id="{F899A15D-1CAD-02F6-EE63-EE06C6EC5F67}"/>
                  </a:ext>
                </a:extLst>
              </p:cNvPr>
              <p:cNvGrpSpPr/>
              <p:nvPr/>
            </p:nvGrpSpPr>
            <p:grpSpPr>
              <a:xfrm>
                <a:off x="1004025" y="2281941"/>
                <a:ext cx="5847674" cy="3405533"/>
                <a:chOff x="1004025" y="2281941"/>
                <a:chExt cx="5847674" cy="3405533"/>
              </a:xfrm>
            </p:grpSpPr>
            <p:sp>
              <p:nvSpPr>
                <p:cNvPr id="16" name="is1iďê">
                  <a:extLst>
                    <a:ext uri="{FF2B5EF4-FFF2-40B4-BE49-F238E27FC236}">
                      <a16:creationId xmlns:a16="http://schemas.microsoft.com/office/drawing/2014/main" id="{61C3D3FB-DBB4-9AC9-79D8-59940E8462E4}"/>
                    </a:ext>
                  </a:extLst>
                </p:cNvPr>
                <p:cNvSpPr/>
                <p:nvPr/>
              </p:nvSpPr>
              <p:spPr>
                <a:xfrm>
                  <a:off x="1693070" y="2499360"/>
                  <a:ext cx="4467224" cy="2782269"/>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17" name="ïslïdè">
                  <a:extLst>
                    <a:ext uri="{FF2B5EF4-FFF2-40B4-BE49-F238E27FC236}">
                      <a16:creationId xmlns:a16="http://schemas.microsoft.com/office/drawing/2014/main" id="{AA1AD6D5-5590-E821-FD1D-407B87E38F15}"/>
                    </a:ext>
                  </a:extLst>
                </p:cNvPr>
                <p:cNvGrpSpPr/>
                <p:nvPr/>
              </p:nvGrpSpPr>
              <p:grpSpPr>
                <a:xfrm>
                  <a:off x="1551034" y="2281941"/>
                  <a:ext cx="4753656" cy="3301418"/>
                  <a:chOff x="1551034" y="2281941"/>
                  <a:chExt cx="4753656" cy="3301418"/>
                </a:xfrm>
              </p:grpSpPr>
              <p:sp>
                <p:nvSpPr>
                  <p:cNvPr id="31" name="ïṣľïḋé">
                    <a:extLst>
                      <a:ext uri="{FF2B5EF4-FFF2-40B4-BE49-F238E27FC236}">
                        <a16:creationId xmlns:a16="http://schemas.microsoft.com/office/drawing/2014/main" id="{87F8B8E1-E2A2-97FC-7DEE-96054A3D5F26}"/>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2" name="íṩ1îďê">
                    <a:extLst>
                      <a:ext uri="{FF2B5EF4-FFF2-40B4-BE49-F238E27FC236}">
                        <a16:creationId xmlns:a16="http://schemas.microsoft.com/office/drawing/2014/main" id="{C879CACD-7790-2C5B-7AFD-0B8DF67B0B3F}"/>
                      </a:ext>
                    </a:extLst>
                  </p:cNvPr>
                  <p:cNvGrpSpPr/>
                  <p:nvPr/>
                </p:nvGrpSpPr>
                <p:grpSpPr>
                  <a:xfrm>
                    <a:off x="1575238" y="2306144"/>
                    <a:ext cx="4705248" cy="3253010"/>
                    <a:chOff x="1575238" y="2306144"/>
                    <a:chExt cx="4705248" cy="3253010"/>
                  </a:xfrm>
                </p:grpSpPr>
                <p:sp>
                  <p:nvSpPr>
                    <p:cNvPr id="37" name="i$ľíḍè">
                      <a:extLst>
                        <a:ext uri="{FF2B5EF4-FFF2-40B4-BE49-F238E27FC236}">
                          <a16:creationId xmlns:a16="http://schemas.microsoft.com/office/drawing/2014/main" id="{71CDFAA7-FEE3-B5E5-7122-11DF81702AF6}"/>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8" name="i$ľíḓé">
                      <a:extLst>
                        <a:ext uri="{FF2B5EF4-FFF2-40B4-BE49-F238E27FC236}">
                          <a16:creationId xmlns:a16="http://schemas.microsoft.com/office/drawing/2014/main" id="{C3ECD462-8C96-798A-ABC9-081B458DBAC3}"/>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9" name="íşļîďe">
                      <a:extLst>
                        <a:ext uri="{FF2B5EF4-FFF2-40B4-BE49-F238E27FC236}">
                          <a16:creationId xmlns:a16="http://schemas.microsoft.com/office/drawing/2014/main" id="{8E4342EC-9D27-AD16-AE88-24AE59F81B01}"/>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33" name="iṥļidê">
                    <a:extLst>
                      <a:ext uri="{FF2B5EF4-FFF2-40B4-BE49-F238E27FC236}">
                        <a16:creationId xmlns:a16="http://schemas.microsoft.com/office/drawing/2014/main" id="{35A0750D-299C-A996-2C29-D6CB164C0997}"/>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34" name="ïSlíḍè">
                    <a:extLst>
                      <a:ext uri="{FF2B5EF4-FFF2-40B4-BE49-F238E27FC236}">
                        <a16:creationId xmlns:a16="http://schemas.microsoft.com/office/drawing/2014/main" id="{931E1DFC-629B-7965-8F13-29CDE37C0DFC}"/>
                      </a:ext>
                    </a:extLst>
                  </p:cNvPr>
                  <p:cNvGrpSpPr/>
                  <p:nvPr/>
                </p:nvGrpSpPr>
                <p:grpSpPr>
                  <a:xfrm>
                    <a:off x="3913340" y="2398119"/>
                    <a:ext cx="29044" cy="29044"/>
                    <a:chOff x="3913340" y="2398119"/>
                    <a:chExt cx="29044" cy="29044"/>
                  </a:xfrm>
                </p:grpSpPr>
                <p:sp>
                  <p:nvSpPr>
                    <p:cNvPr id="35" name="ïŝliďé">
                      <a:extLst>
                        <a:ext uri="{FF2B5EF4-FFF2-40B4-BE49-F238E27FC236}">
                          <a16:creationId xmlns:a16="http://schemas.microsoft.com/office/drawing/2014/main" id="{083A41B5-B1C8-452D-8B5D-D2846F67606B}"/>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6" name="íṥḷiḓê">
                      <a:extLst>
                        <a:ext uri="{FF2B5EF4-FFF2-40B4-BE49-F238E27FC236}">
                          <a16:creationId xmlns:a16="http://schemas.microsoft.com/office/drawing/2014/main" id="{CAC1F0DC-0A73-EF11-E3D8-82438C63E4F4}"/>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grpSp>
              <p:nvGrpSpPr>
                <p:cNvPr id="18" name="ïṣḷîḍè">
                  <a:extLst>
                    <a:ext uri="{FF2B5EF4-FFF2-40B4-BE49-F238E27FC236}">
                      <a16:creationId xmlns:a16="http://schemas.microsoft.com/office/drawing/2014/main" id="{8073AB0E-FE82-6B3B-8764-ADF8A08CF16A}"/>
                    </a:ext>
                  </a:extLst>
                </p:cNvPr>
                <p:cNvGrpSpPr/>
                <p:nvPr/>
              </p:nvGrpSpPr>
              <p:grpSpPr>
                <a:xfrm>
                  <a:off x="1004025" y="5578518"/>
                  <a:ext cx="5847674" cy="108956"/>
                  <a:chOff x="1004025" y="5578518"/>
                  <a:chExt cx="5847674" cy="108956"/>
                </a:xfrm>
              </p:grpSpPr>
              <p:sp>
                <p:nvSpPr>
                  <p:cNvPr id="23" name="ïṥļïḋè">
                    <a:extLst>
                      <a:ext uri="{FF2B5EF4-FFF2-40B4-BE49-F238E27FC236}">
                        <a16:creationId xmlns:a16="http://schemas.microsoft.com/office/drawing/2014/main" id="{19E2585E-CB10-7AC6-D8F1-83412B9E862D}"/>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nvGrpSpPr>
                  <p:cNvPr id="24" name="íş1îḍè">
                    <a:extLst>
                      <a:ext uri="{FF2B5EF4-FFF2-40B4-BE49-F238E27FC236}">
                        <a16:creationId xmlns:a16="http://schemas.microsoft.com/office/drawing/2014/main" id="{D5A48B7E-C421-33F2-F26D-68FA00CCDF6B}"/>
                      </a:ext>
                    </a:extLst>
                  </p:cNvPr>
                  <p:cNvGrpSpPr/>
                  <p:nvPr/>
                </p:nvGrpSpPr>
                <p:grpSpPr>
                  <a:xfrm>
                    <a:off x="4806465" y="5629347"/>
                    <a:ext cx="67771" cy="9681"/>
                    <a:chOff x="4806465" y="5629347"/>
                    <a:chExt cx="67771" cy="9681"/>
                  </a:xfrm>
                </p:grpSpPr>
                <p:sp>
                  <p:nvSpPr>
                    <p:cNvPr id="29" name="ïṧḷiḑe">
                      <a:extLst>
                        <a:ext uri="{FF2B5EF4-FFF2-40B4-BE49-F238E27FC236}">
                          <a16:creationId xmlns:a16="http://schemas.microsoft.com/office/drawing/2014/main" id="{76578360-02D0-3DF3-B6EA-ED7037C0A5A6}"/>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0" name="í$1ïḍè">
                      <a:extLst>
                        <a:ext uri="{FF2B5EF4-FFF2-40B4-BE49-F238E27FC236}">
                          <a16:creationId xmlns:a16="http://schemas.microsoft.com/office/drawing/2014/main" id="{83C0C02F-3BAB-EB6C-6B0F-8175294A910D}"/>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nvGrpSpPr>
                  <p:cNvPr id="25" name="ísḷîḋé">
                    <a:extLst>
                      <a:ext uri="{FF2B5EF4-FFF2-40B4-BE49-F238E27FC236}">
                        <a16:creationId xmlns:a16="http://schemas.microsoft.com/office/drawing/2014/main" id="{0BCC37D7-44A1-606A-032A-4DA587DEEC0A}"/>
                      </a:ext>
                    </a:extLst>
                  </p:cNvPr>
                  <p:cNvGrpSpPr/>
                  <p:nvPr/>
                </p:nvGrpSpPr>
                <p:grpSpPr>
                  <a:xfrm>
                    <a:off x="2986328" y="5629347"/>
                    <a:ext cx="67771" cy="9681"/>
                    <a:chOff x="2986328" y="5629347"/>
                    <a:chExt cx="67771" cy="9681"/>
                  </a:xfrm>
                </p:grpSpPr>
                <p:sp>
                  <p:nvSpPr>
                    <p:cNvPr id="27" name="isļïḋê">
                      <a:extLst>
                        <a:ext uri="{FF2B5EF4-FFF2-40B4-BE49-F238E27FC236}">
                          <a16:creationId xmlns:a16="http://schemas.microsoft.com/office/drawing/2014/main" id="{1A894E44-424E-0C28-58A2-C54E9180A9C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8" name="ïṧľïḓê">
                      <a:extLst>
                        <a:ext uri="{FF2B5EF4-FFF2-40B4-BE49-F238E27FC236}">
                          <a16:creationId xmlns:a16="http://schemas.microsoft.com/office/drawing/2014/main" id="{FF5E8857-8B1A-A6A0-0820-F95BD0D050E3}"/>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26" name="îṧ1ide">
                    <a:extLst>
                      <a:ext uri="{FF2B5EF4-FFF2-40B4-BE49-F238E27FC236}">
                        <a16:creationId xmlns:a16="http://schemas.microsoft.com/office/drawing/2014/main" id="{A22ED774-DBE0-4052-A614-0BA0B120F5F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sp>
              <p:nvSpPr>
                <p:cNvPr id="19" name="iš1îḋe">
                  <a:extLst>
                    <a:ext uri="{FF2B5EF4-FFF2-40B4-BE49-F238E27FC236}">
                      <a16:creationId xmlns:a16="http://schemas.microsoft.com/office/drawing/2014/main" id="{8BD56BA7-E976-1FED-FD69-E18E23E59A35}"/>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0" name="ís1iḑe">
                  <a:extLst>
                    <a:ext uri="{FF2B5EF4-FFF2-40B4-BE49-F238E27FC236}">
                      <a16:creationId xmlns:a16="http://schemas.microsoft.com/office/drawing/2014/main" id="{9AB40EE9-09B4-C206-BEC9-98689DEFE8A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1" name="îŝḷîḍe">
                  <a:extLst>
                    <a:ext uri="{FF2B5EF4-FFF2-40B4-BE49-F238E27FC236}">
                      <a16:creationId xmlns:a16="http://schemas.microsoft.com/office/drawing/2014/main" id="{1D044042-DD9B-820D-CFBF-7EA17674ABD5}"/>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2" name="ïSľïḋé">
                  <a:extLst>
                    <a:ext uri="{FF2B5EF4-FFF2-40B4-BE49-F238E27FC236}">
                      <a16:creationId xmlns:a16="http://schemas.microsoft.com/office/drawing/2014/main" id="{2D6CAE7F-1AD9-53FC-F2DC-4D59AD2C1050}"/>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grpSp>
        </p:grpSp>
        <p:sp>
          <p:nvSpPr>
            <p:cNvPr id="11" name="i$1îḑè">
              <a:extLst>
                <a:ext uri="{FF2B5EF4-FFF2-40B4-BE49-F238E27FC236}">
                  <a16:creationId xmlns:a16="http://schemas.microsoft.com/office/drawing/2014/main" id="{D4297CFD-13B7-3A6B-5F62-8714EE81CBD1}"/>
                </a:ext>
              </a:extLst>
            </p:cNvPr>
            <p:cNvSpPr/>
            <p:nvPr/>
          </p:nvSpPr>
          <p:spPr>
            <a:xfrm>
              <a:off x="6340460" y="1726857"/>
              <a:ext cx="5017352" cy="5151871"/>
            </a:xfrm>
            <a:prstGeom prst="snipRoundRect">
              <a:avLst>
                <a:gd name="adj1" fmla="val 0"/>
                <a:gd name="adj2" fmla="val 23841"/>
              </a:avLst>
            </a:prstGeom>
            <a:gradFill>
              <a:gsLst>
                <a:gs pos="56000">
                  <a:schemeClr val="accent1"/>
                </a:gs>
                <a:gs pos="100000">
                  <a:schemeClr val="accent2"/>
                </a:gs>
              </a:gsLst>
              <a:lin ang="9600000" scaled="0"/>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grpSp>
      <p:sp>
        <p:nvSpPr>
          <p:cNvPr id="3" name="文本框 2"/>
          <p:cNvSpPr txBox="1"/>
          <p:nvPr/>
        </p:nvSpPr>
        <p:spPr>
          <a:xfrm>
            <a:off x="6992920" y="2448618"/>
            <a:ext cx="4760244" cy="3632105"/>
          </a:xfrm>
          <a:prstGeom prst="rect">
            <a:avLst/>
          </a:prstGeom>
          <a:noFill/>
        </p:spPr>
        <p:txBody>
          <a:bodyPr wrap="square" rtlCol="0" anchor="t">
            <a:noAutofit/>
          </a:bodyPr>
          <a:lstStyle/>
          <a:p>
            <a:pPr algn="just">
              <a:buNone/>
            </a:pPr>
            <a:r>
              <a:rPr lang="en-US" dirty="0">
                <a:solidFill>
                  <a:schemeClr val="bg1"/>
                </a:solidFill>
              </a:rPr>
              <a:t>Vision-Guard enhances highway safety by tackling visibility and proximity challenges. It minimizes blind spots, improves overtaking decisions, and reduces accidents by enabling drivers to see ahead of trucks and issuing timely warnings. By using low-cost components. The system shows how simple components can work together for advanced safety. Despite a few hardware limits, the prototype works well. Vision-Guard combines innovation and affordability to create safer, making roads safer for everyone.</a:t>
            </a:r>
          </a:p>
          <a:p>
            <a:pPr marL="457200" marR="0" lvl="1" indent="0" algn="ctr"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p:txBody>
      </p:sp>
      <p:grpSp>
        <p:nvGrpSpPr>
          <p:cNvPr id="40" name="组合 3">
            <a:extLst>
              <a:ext uri="{FF2B5EF4-FFF2-40B4-BE49-F238E27FC236}">
                <a16:creationId xmlns:a16="http://schemas.microsoft.com/office/drawing/2014/main" id="{E4CDAA3F-C051-BC11-BF51-B91398F88285}"/>
              </a:ext>
            </a:extLst>
          </p:cNvPr>
          <p:cNvGrpSpPr/>
          <p:nvPr/>
        </p:nvGrpSpPr>
        <p:grpSpPr>
          <a:xfrm>
            <a:off x="344064" y="318562"/>
            <a:ext cx="4685136" cy="613967"/>
            <a:chOff x="506110" y="365760"/>
            <a:chExt cx="4685136" cy="613967"/>
          </a:xfrm>
        </p:grpSpPr>
        <p:sp>
          <p:nvSpPr>
            <p:cNvPr id="41"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r>
                <a:rPr lang="en-US" altLang="zh-CN" sz="2400" dirty="0">
                  <a:cs typeface="+mn-ea"/>
                  <a:sym typeface="+mn-lt"/>
                </a:rPr>
                <a:t>12</a:t>
              </a:r>
              <a:endParaRPr lang="zh-CN" altLang="en-US" sz="2400" dirty="0">
                <a:cs typeface="+mn-ea"/>
                <a:sym typeface="+mn-lt"/>
              </a:endParaRPr>
            </a:p>
          </p:txBody>
        </p:sp>
        <p:sp>
          <p:nvSpPr>
            <p:cNvPr id="42" name="文本框 9">
              <a:extLst>
                <a:ext uri="{FF2B5EF4-FFF2-40B4-BE49-F238E27FC236}">
                  <a16:creationId xmlns:a16="http://schemas.microsoft.com/office/drawing/2014/main" id="{79121CE8-24E4-7104-C20A-F18B37F1CDB3}"/>
                </a:ext>
              </a:extLst>
            </p:cNvPr>
            <p:cNvSpPr txBox="1"/>
            <p:nvPr/>
          </p:nvSpPr>
          <p:spPr>
            <a:xfrm>
              <a:off x="1120076" y="472580"/>
              <a:ext cx="4071170"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Conclusion</a:t>
              </a:r>
            </a:p>
          </p:txBody>
        </p:sp>
      </p:grpSp>
      <p:sp>
        <p:nvSpPr>
          <p:cNvPr id="2" name="Rectangle 1">
            <a:extLst>
              <a:ext uri="{FF2B5EF4-FFF2-40B4-BE49-F238E27FC236}">
                <a16:creationId xmlns:a16="http://schemas.microsoft.com/office/drawing/2014/main" id="{E4BCD97E-1492-4D0F-242A-B5964C0E37A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06B8682-6675-ED32-C44E-940C2730085B}"/>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454AEF0A-219A-7329-275E-53CAEF4895A7}"/>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575E73B-0217-2D68-F587-9FB0EF6D55AE}"/>
              </a:ext>
            </a:extLst>
          </p:cNvPr>
          <p:cNvPicPr>
            <a:picLocks noChangeAspect="1"/>
          </p:cNvPicPr>
          <p:nvPr/>
        </p:nvPicPr>
        <p:blipFill>
          <a:blip r:embed="rId2"/>
          <a:stretch>
            <a:fillRect/>
          </a:stretch>
        </p:blipFill>
        <p:spPr>
          <a:xfrm>
            <a:off x="1725096" y="1823908"/>
            <a:ext cx="4914686" cy="3368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0151" y="2888472"/>
            <a:ext cx="5555849" cy="3855227"/>
          </a:xfrm>
          <a:prstGeom prst="rect">
            <a:avLst/>
          </a:prstGeom>
          <a:noFill/>
        </p:spPr>
        <p:txBody>
          <a:bodyPr wrap="square" rtlCol="0" anchor="t">
            <a:noAutofit/>
          </a:bodyPr>
          <a:lstStyle/>
          <a:p>
            <a:pPr algn="just"/>
            <a:r>
              <a:rPr lang="en-US" dirty="0"/>
              <a:t>The goal of a </a:t>
            </a:r>
            <a:r>
              <a:rPr lang="en-US" b="1" dirty="0"/>
              <a:t>Vision Guard</a:t>
            </a:r>
            <a:r>
              <a:rPr lang="en-US" dirty="0"/>
              <a:t> is a smart safety system designed to reduce road accidents caused by blind spots on overtaking scenarios. It helps drivers to make safer decisions for overtaking by detecting too close vehicles, estimating their speed, and showing real time alerts on a screen. </a:t>
            </a:r>
          </a:p>
        </p:txBody>
      </p:sp>
      <p:sp>
        <p:nvSpPr>
          <p:cNvPr id="13" name="矩形 12">
            <a:extLst>
              <a:ext uri="{FF2B5EF4-FFF2-40B4-BE49-F238E27FC236}">
                <a16:creationId xmlns:a16="http://schemas.microsoft.com/office/drawing/2014/main" id="{5F80546A-D69E-8C60-13BD-49198067F02D}"/>
              </a:ext>
            </a:extLst>
          </p:cNvPr>
          <p:cNvSpPr/>
          <p:nvPr/>
        </p:nvSpPr>
        <p:spPr>
          <a:xfrm>
            <a:off x="6374782" y="2055781"/>
            <a:ext cx="5277067" cy="374641"/>
          </a:xfrm>
          <a:prstGeom prst="rect">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A660580C-4F54-F4AC-2660-948F0FA51CE2}"/>
              </a:ext>
            </a:extLst>
          </p:cNvPr>
          <p:cNvSpPr/>
          <p:nvPr/>
        </p:nvSpPr>
        <p:spPr>
          <a:xfrm>
            <a:off x="1245702" y="2004662"/>
            <a:ext cx="1124770" cy="718489"/>
          </a:xfrm>
          <a:prstGeom prst="rect">
            <a:avLst/>
          </a:prstGeom>
          <a:gradFill>
            <a:gsLst>
              <a:gs pos="56000">
                <a:schemeClr val="accent1"/>
              </a:gs>
              <a:gs pos="10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TextBox 1"/>
          <p:cNvSpPr txBox="1"/>
          <p:nvPr/>
        </p:nvSpPr>
        <p:spPr>
          <a:xfrm>
            <a:off x="1245703" y="1988386"/>
            <a:ext cx="2866490" cy="707886"/>
          </a:xfrm>
          <a:prstGeom prst="rect">
            <a:avLst/>
          </a:prstGeom>
          <a:noFill/>
        </p:spPr>
        <p:txBody>
          <a:bodyPr wrap="none" rtlCol="0">
            <a:spAutoFit/>
          </a:bodyPr>
          <a:lstStyle/>
          <a:p>
            <a:r>
              <a:rPr lang="en-US" sz="4000" dirty="0">
                <a:solidFill>
                  <a:schemeClr val="bg1"/>
                </a:solidFill>
              </a:rPr>
              <a:t>Intro</a:t>
            </a:r>
            <a:r>
              <a:rPr lang="en-US" sz="4000" dirty="0"/>
              <a:t>duction</a:t>
            </a:r>
            <a:endParaRPr lang="en-US" dirty="0"/>
          </a:p>
        </p:txBody>
      </p:sp>
      <p:pic>
        <p:nvPicPr>
          <p:cNvPr id="3" name="samsung video">
            <a:hlinkClick r:id="" action="ppaction://media"/>
            <a:extLst>
              <a:ext uri="{FF2B5EF4-FFF2-40B4-BE49-F238E27FC236}">
                <a16:creationId xmlns:a16="http://schemas.microsoft.com/office/drawing/2014/main" id="{E0B6C362-8A46-E6EC-8488-B8855987CDAB}"/>
              </a:ext>
            </a:extLst>
          </p:cNvPr>
          <p:cNvPicPr>
            <a:picLocks noChangeAspect="1"/>
          </p:cNvPicPr>
          <p:nvPr>
            <a:videoFile r:link="rId1"/>
            <p:extLst>
              <p:ext uri="{DAA4B4D4-6D71-4841-9C94-3DE7FCFB9230}">
                <p14:media xmlns:p14="http://schemas.microsoft.com/office/powerpoint/2010/main" r:embed="rId2">
                  <p14:trim end="16668.6"/>
                </p14:media>
              </p:ext>
            </p:extLst>
          </p:nvPr>
        </p:nvPicPr>
        <p:blipFill>
          <a:blip r:embed="rId4"/>
          <a:stretch>
            <a:fillRect/>
          </a:stretch>
        </p:blipFill>
        <p:spPr>
          <a:xfrm>
            <a:off x="6374781" y="2430422"/>
            <a:ext cx="5277068" cy="20909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373CDB-AEAB-5AF0-2026-C40763021200}"/>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155ADBB-239F-6E6C-B67B-14B9ED4C129F}"/>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C23298BD-BD5B-19C5-D624-613425682AF4}"/>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B1595EFF-A7B5-3EF9-AF64-584B416A23E5}"/>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DC6529-1129-4CDA-AA9C-CBAEF8ADEAC1}"/>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02</a:t>
            </a:r>
            <a:endParaRPr lang="zh-CN" altLang="en-US" sz="11500" b="1" dirty="0"/>
          </a:p>
        </p:txBody>
      </p:sp>
      <p:sp>
        <p:nvSpPr>
          <p:cNvPr id="9" name="文本框 8">
            <a:extLst>
              <a:ext uri="{FF2B5EF4-FFF2-40B4-BE49-F238E27FC236}">
                <a16:creationId xmlns:a16="http://schemas.microsoft.com/office/drawing/2014/main" id="{254B50CA-2BA0-2669-8C83-394F851E4A3C}"/>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Problem Statement</a:t>
            </a:r>
          </a:p>
        </p:txBody>
      </p:sp>
    </p:spTree>
    <p:extLst>
      <p:ext uri="{BB962C8B-B14F-4D97-AF65-F5344CB8AC3E}">
        <p14:creationId xmlns:p14="http://schemas.microsoft.com/office/powerpoint/2010/main" val="2436188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4CDAA3F-C051-BC11-BF51-B91398F88285}"/>
              </a:ext>
            </a:extLst>
          </p:cNvPr>
          <p:cNvGrpSpPr/>
          <p:nvPr/>
        </p:nvGrpSpPr>
        <p:grpSpPr>
          <a:xfrm>
            <a:off x="344064" y="321675"/>
            <a:ext cx="3504035" cy="613967"/>
            <a:chOff x="506110" y="365760"/>
            <a:chExt cx="3504035" cy="613967"/>
          </a:xfrm>
        </p:grpSpPr>
        <p:sp>
          <p:nvSpPr>
            <p:cNvPr id="9" name="矩形: 圆角 8">
              <a:extLst>
                <a:ext uri="{FF2B5EF4-FFF2-40B4-BE49-F238E27FC236}">
                  <a16:creationId xmlns:a16="http://schemas.microsoft.com/office/drawing/2014/main" id="{F5BDD140-FC07-97D3-436B-1CA5F53A4E5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2</a:t>
              </a:r>
              <a:endParaRPr lang="zh-CN" altLang="en-US" sz="2400" dirty="0">
                <a:cs typeface="+mn-ea"/>
                <a:sym typeface="+mn-lt"/>
              </a:endParaRPr>
            </a:p>
          </p:txBody>
        </p:sp>
        <p:sp>
          <p:nvSpPr>
            <p:cNvPr id="10" name="文本框 9">
              <a:extLst>
                <a:ext uri="{FF2B5EF4-FFF2-40B4-BE49-F238E27FC236}">
                  <a16:creationId xmlns:a16="http://schemas.microsoft.com/office/drawing/2014/main" id="{79121CE8-24E4-7104-C20A-F18B37F1CDB3}"/>
                </a:ext>
              </a:extLst>
            </p:cNvPr>
            <p:cNvSpPr txBox="1"/>
            <p:nvPr/>
          </p:nvSpPr>
          <p:spPr>
            <a:xfrm>
              <a:off x="1120076" y="472580"/>
              <a:ext cx="2890069"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Problem Statement</a:t>
              </a:r>
            </a:p>
          </p:txBody>
        </p:sp>
      </p:grpSp>
      <p:sp>
        <p:nvSpPr>
          <p:cNvPr id="13" name="矩形 12">
            <a:extLst>
              <a:ext uri="{FF2B5EF4-FFF2-40B4-BE49-F238E27FC236}">
                <a16:creationId xmlns:a16="http://schemas.microsoft.com/office/drawing/2014/main" id="{B918D9CC-D674-1298-4ADD-C1C36381745E}"/>
              </a:ext>
            </a:extLst>
          </p:cNvPr>
          <p:cNvSpPr/>
          <p:nvPr/>
        </p:nvSpPr>
        <p:spPr>
          <a:xfrm>
            <a:off x="5031580" y="1815204"/>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5138608" y="2057400"/>
            <a:ext cx="6099859" cy="3086100"/>
          </a:xfrm>
          <a:prstGeom prst="rect">
            <a:avLst/>
          </a:prstGeom>
          <a:noFill/>
        </p:spPr>
        <p:txBody>
          <a:bodyPr wrap="square" rtlCol="0" anchor="t">
            <a:normAutofit/>
          </a:bodyPr>
          <a:lstStyle/>
          <a:p>
            <a:pPr marL="285750" indent="-285750">
              <a:lnSpc>
                <a:spcPct val="150000"/>
              </a:lnSpc>
              <a:buFont typeface="Arial" panose="020B0604020202020204" pitchFamily="34" charset="0"/>
              <a:buChar char="•"/>
            </a:pPr>
            <a:r>
              <a:rPr lang="en-US" dirty="0"/>
              <a:t>Road accidents are a major cause of death due to careless overtaking, blind spots, and poor visibility.</a:t>
            </a:r>
          </a:p>
          <a:p>
            <a:pPr marL="285750" indent="-285750">
              <a:lnSpc>
                <a:spcPct val="150000"/>
              </a:lnSpc>
              <a:buFont typeface="Arial" panose="020B0604020202020204" pitchFamily="34" charset="0"/>
              <a:buChar char="•"/>
            </a:pPr>
            <a:r>
              <a:rPr lang="en-US" dirty="0"/>
              <a:t>Drivers behind large trucks can't see ahead clearly, leading to poor overtaking decisions.</a:t>
            </a:r>
          </a:p>
          <a:p>
            <a:pPr marL="285750" indent="-285750">
              <a:lnSpc>
                <a:spcPct val="150000"/>
              </a:lnSpc>
              <a:buFont typeface="Arial" panose="020B0604020202020204" pitchFamily="34" charset="0"/>
              <a:buChar char="•"/>
            </a:pPr>
            <a:r>
              <a:rPr lang="en-US" dirty="0"/>
              <a:t>The absence of real time alerts increases accident risks.</a:t>
            </a:r>
          </a:p>
          <a:p>
            <a:pPr marL="285750" indent="-285750">
              <a:lnSpc>
                <a:spcPct val="150000"/>
              </a:lnSpc>
              <a:buFont typeface="Arial" panose="020B0604020202020204" pitchFamily="34" charset="0"/>
              <a:buChar char="•"/>
            </a:pPr>
            <a:r>
              <a:rPr lang="en-US" dirty="0"/>
              <a:t>Most safety systems are costly and not suitable for low budget vehicles.</a:t>
            </a:r>
          </a:p>
        </p:txBody>
      </p:sp>
      <p:pic>
        <p:nvPicPr>
          <p:cNvPr id="5" name="Picture 4">
            <a:extLst>
              <a:ext uri="{FF2B5EF4-FFF2-40B4-BE49-F238E27FC236}">
                <a16:creationId xmlns:a16="http://schemas.microsoft.com/office/drawing/2014/main" id="{C6A8CCD3-4204-F6CD-C1ED-0A015B8A0182}"/>
              </a:ext>
            </a:extLst>
          </p:cNvPr>
          <p:cNvPicPr>
            <a:picLocks noChangeAspect="1"/>
          </p:cNvPicPr>
          <p:nvPr/>
        </p:nvPicPr>
        <p:blipFill>
          <a:blip r:embed="rId2"/>
          <a:stretch>
            <a:fillRect/>
          </a:stretch>
        </p:blipFill>
        <p:spPr>
          <a:xfrm>
            <a:off x="846503" y="2393161"/>
            <a:ext cx="3858163" cy="2534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3">
            <a:extLst>
              <a:ext uri="{FF2B5EF4-FFF2-40B4-BE49-F238E27FC236}">
                <a16:creationId xmlns:a16="http://schemas.microsoft.com/office/drawing/2014/main" id="{806DD040-EE7B-28CA-31B3-DC060A7EE838}"/>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394B5695-32E5-F45F-BAE4-587F762FD258}"/>
              </a:ext>
            </a:extLst>
          </p:cNvPr>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5AEA-A51F-1098-EB9E-23E9CC9EA38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BD71459-1115-0020-54D9-BC4B5FCF3F85}"/>
              </a:ext>
            </a:extLst>
          </p:cNvPr>
          <p:cNvPicPr>
            <a:picLocks noChangeAspect="1"/>
          </p:cNvPicPr>
          <p:nvPr/>
        </p:nvPicPr>
        <p:blipFill>
          <a:blip r:embed="rId2">
            <a:extLst>
              <a:ext uri="{28A0092B-C50C-407E-A947-70E740481C1C}">
                <a14:useLocalDpi xmlns:a14="http://schemas.microsoft.com/office/drawing/2010/main" val="0"/>
              </a:ext>
            </a:extLst>
          </a:blip>
          <a:srcRect t="6243" b="9376"/>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D18FD711-D63B-8420-C087-998965E21644}"/>
              </a:ext>
            </a:extLst>
          </p:cNvPr>
          <p:cNvSpPr/>
          <p:nvPr/>
        </p:nvSpPr>
        <p:spPr>
          <a:xfrm flipH="1">
            <a:off x="0" y="0"/>
            <a:ext cx="12192000" cy="68580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055FD616-2FB1-BAD4-4AE8-EAA0ECF4794E}"/>
              </a:ext>
            </a:extLst>
          </p:cNvPr>
          <p:cNvSpPr/>
          <p:nvPr/>
        </p:nvSpPr>
        <p:spPr>
          <a:xfrm rot="5400000">
            <a:off x="6697906" y="-569868"/>
            <a:ext cx="3090345" cy="7897846"/>
          </a:xfrm>
          <a:custGeom>
            <a:avLst/>
            <a:gdLst>
              <a:gd name="connsiteX0" fmla="*/ 0 w 10734382"/>
              <a:gd name="connsiteY0" fmla="*/ 0 h 5419884"/>
              <a:gd name="connsiteX1" fmla="*/ 10734382 w 10734382"/>
              <a:gd name="connsiteY1" fmla="*/ 0 h 5419884"/>
              <a:gd name="connsiteX2" fmla="*/ 10734382 w 10734382"/>
              <a:gd name="connsiteY2" fmla="*/ 5419884 h 5419884"/>
              <a:gd name="connsiteX3" fmla="*/ 0 w 10734382"/>
              <a:gd name="connsiteY3" fmla="*/ 5419884 h 5419884"/>
            </a:gdLst>
            <a:ahLst/>
            <a:cxnLst>
              <a:cxn ang="0">
                <a:pos x="connsiteX0" y="connsiteY0"/>
              </a:cxn>
              <a:cxn ang="0">
                <a:pos x="connsiteX1" y="connsiteY1"/>
              </a:cxn>
              <a:cxn ang="0">
                <a:pos x="connsiteX2" y="connsiteY2"/>
              </a:cxn>
              <a:cxn ang="0">
                <a:pos x="connsiteX3" y="connsiteY3"/>
              </a:cxn>
            </a:cxnLst>
            <a:rect l="l" t="t" r="r" b="b"/>
            <a:pathLst>
              <a:path w="10734382" h="5419884">
                <a:moveTo>
                  <a:pt x="0" y="0"/>
                </a:moveTo>
                <a:lnTo>
                  <a:pt x="10734382" y="0"/>
                </a:lnTo>
                <a:lnTo>
                  <a:pt x="10734382" y="5419884"/>
                </a:lnTo>
                <a:lnTo>
                  <a:pt x="0" y="5419884"/>
                </a:lnTo>
                <a:close/>
              </a:path>
            </a:pathLst>
          </a:cu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01C8CFFA-BE74-18F3-7A2D-46737FB66C52}"/>
              </a:ext>
            </a:extLst>
          </p:cNvPr>
          <p:cNvSpPr/>
          <p:nvPr/>
        </p:nvSpPr>
        <p:spPr>
          <a:xfrm rot="5400000">
            <a:off x="2689580" y="3299852"/>
            <a:ext cx="3090346" cy="15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1A4265F-F16C-CD89-0BF9-162C450362FB}"/>
              </a:ext>
            </a:extLst>
          </p:cNvPr>
          <p:cNvSpPr/>
          <p:nvPr/>
        </p:nvSpPr>
        <p:spPr>
          <a:xfrm>
            <a:off x="1144408" y="1828349"/>
            <a:ext cx="3090346" cy="30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1500" b="1" dirty="0"/>
              <a:t>03</a:t>
            </a:r>
            <a:endParaRPr lang="zh-CN" altLang="en-US" sz="11500" b="1" dirty="0"/>
          </a:p>
        </p:txBody>
      </p:sp>
      <p:sp>
        <p:nvSpPr>
          <p:cNvPr id="9" name="文本框 8">
            <a:extLst>
              <a:ext uri="{FF2B5EF4-FFF2-40B4-BE49-F238E27FC236}">
                <a16:creationId xmlns:a16="http://schemas.microsoft.com/office/drawing/2014/main" id="{6C067E51-F888-D58F-F189-5FD56CA4D38D}"/>
              </a:ext>
            </a:extLst>
          </p:cNvPr>
          <p:cNvSpPr txBox="1"/>
          <p:nvPr/>
        </p:nvSpPr>
        <p:spPr>
          <a:xfrm>
            <a:off x="4744305" y="2957896"/>
            <a:ext cx="7043948" cy="733235"/>
          </a:xfrm>
          <a:prstGeom prst="rect">
            <a:avLst/>
          </a:prstGeom>
          <a:noFill/>
        </p:spPr>
        <p:txBody>
          <a:bodyPr wrap="none" rtlCol="0">
            <a:noAutofit/>
          </a:bodyPr>
          <a:lstStyle/>
          <a:p>
            <a:pPr>
              <a:lnSpc>
                <a:spcPct val="112000"/>
              </a:lnSpc>
            </a:pPr>
            <a:r>
              <a:rPr lang="en-US" altLang="en-US" sz="4000" b="1" dirty="0">
                <a:solidFill>
                  <a:schemeClr val="bg1"/>
                </a:solidFill>
                <a:cs typeface="+mn-ea"/>
                <a:sym typeface="+mn-lt"/>
              </a:rPr>
              <a:t>Motivation</a:t>
            </a:r>
          </a:p>
        </p:txBody>
      </p:sp>
    </p:spTree>
    <p:extLst>
      <p:ext uri="{BB962C8B-B14F-4D97-AF65-F5344CB8AC3E}">
        <p14:creationId xmlns:p14="http://schemas.microsoft.com/office/powerpoint/2010/main" val="592194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9FFF1-84F9-DD69-7DC8-D299EF5AC7F4}"/>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6D7FE88-6056-04D6-90F1-DB868F2E1A54}"/>
              </a:ext>
            </a:extLst>
          </p:cNvPr>
          <p:cNvGrpSpPr/>
          <p:nvPr/>
        </p:nvGrpSpPr>
        <p:grpSpPr>
          <a:xfrm>
            <a:off x="344064" y="321675"/>
            <a:ext cx="3504035" cy="613967"/>
            <a:chOff x="506110" y="365760"/>
            <a:chExt cx="3504035" cy="613967"/>
          </a:xfrm>
        </p:grpSpPr>
        <p:sp>
          <p:nvSpPr>
            <p:cNvPr id="9" name="矩形: 圆角 8">
              <a:extLst>
                <a:ext uri="{FF2B5EF4-FFF2-40B4-BE49-F238E27FC236}">
                  <a16:creationId xmlns:a16="http://schemas.microsoft.com/office/drawing/2014/main" id="{94D2FAE3-9427-BDC4-2F2A-F1ADDE942C99}"/>
                </a:ext>
              </a:extLst>
            </p:cNvPr>
            <p:cNvSpPr/>
            <p:nvPr/>
          </p:nvSpPr>
          <p:spPr>
            <a:xfrm>
              <a:off x="506110" y="365760"/>
              <a:ext cx="613967" cy="613967"/>
            </a:xfrm>
            <a:prstGeom prst="roundRect">
              <a:avLst>
                <a:gd name="adj" fmla="val 50000"/>
              </a:avLst>
            </a:prstGeom>
            <a:gradFill>
              <a:gsLst>
                <a:gs pos="56000">
                  <a:schemeClr val="accent1"/>
                </a:gs>
                <a:gs pos="100000">
                  <a:schemeClr val="accent2"/>
                </a:gs>
              </a:gsLst>
              <a:lin ang="96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r>
                <a:rPr lang="en-US" altLang="zh-CN" sz="2400" dirty="0">
                  <a:cs typeface="+mn-ea"/>
                  <a:sym typeface="+mn-lt"/>
                </a:rPr>
                <a:t>3</a:t>
              </a:r>
              <a:endParaRPr lang="zh-CN" altLang="en-US" sz="2400" dirty="0">
                <a:cs typeface="+mn-ea"/>
                <a:sym typeface="+mn-lt"/>
              </a:endParaRPr>
            </a:p>
          </p:txBody>
        </p:sp>
        <p:sp>
          <p:nvSpPr>
            <p:cNvPr id="10" name="文本框 9">
              <a:extLst>
                <a:ext uri="{FF2B5EF4-FFF2-40B4-BE49-F238E27FC236}">
                  <a16:creationId xmlns:a16="http://schemas.microsoft.com/office/drawing/2014/main" id="{E30656C9-3710-2EED-C2E0-0EF4A0B81869}"/>
                </a:ext>
              </a:extLst>
            </p:cNvPr>
            <p:cNvSpPr txBox="1"/>
            <p:nvPr/>
          </p:nvSpPr>
          <p:spPr>
            <a:xfrm>
              <a:off x="1120076" y="472580"/>
              <a:ext cx="2890069" cy="425406"/>
            </a:xfrm>
            <a:prstGeom prst="rect">
              <a:avLst/>
            </a:prstGeom>
            <a:noFill/>
          </p:spPr>
          <p:txBody>
            <a:bodyPr wrap="square" anchor="ctr">
              <a:noAutofit/>
            </a:bodyPr>
            <a:lstStyle/>
            <a:p>
              <a:pPr fontAlgn="base">
                <a:lnSpc>
                  <a:spcPct val="112000"/>
                </a:lnSpc>
                <a:spcBef>
                  <a:spcPct val="0"/>
                </a:spcBef>
                <a:spcAft>
                  <a:spcPct val="0"/>
                </a:spcAft>
              </a:pPr>
              <a:r>
                <a:rPr lang="en-US" altLang="en-US" sz="2000" dirty="0">
                  <a:solidFill>
                    <a:schemeClr val="tx1">
                      <a:lumMod val="75000"/>
                      <a:lumOff val="25000"/>
                    </a:schemeClr>
                  </a:solidFill>
                  <a:latin typeface="Cooper Black" panose="0208090404030B020404" pitchFamily="18" charset="0"/>
                  <a:cs typeface="+mn-ea"/>
                  <a:sym typeface="+mn-lt"/>
                </a:rPr>
                <a:t>Motivation</a:t>
              </a:r>
            </a:p>
          </p:txBody>
        </p:sp>
      </p:grpSp>
      <p:sp>
        <p:nvSpPr>
          <p:cNvPr id="13" name="矩形 12">
            <a:extLst>
              <a:ext uri="{FF2B5EF4-FFF2-40B4-BE49-F238E27FC236}">
                <a16:creationId xmlns:a16="http://schemas.microsoft.com/office/drawing/2014/main" id="{A83064BF-9C30-99F2-6006-7E51AC26223D}"/>
              </a:ext>
            </a:extLst>
          </p:cNvPr>
          <p:cNvSpPr/>
          <p:nvPr/>
        </p:nvSpPr>
        <p:spPr>
          <a:xfrm>
            <a:off x="5031580" y="1815204"/>
            <a:ext cx="6313917" cy="3689918"/>
          </a:xfrm>
          <a:prstGeom prst="rect">
            <a:avLst/>
          </a:prstGeom>
          <a:solidFill>
            <a:schemeClr val="bg1">
              <a:lumMod val="95000"/>
              <a:alpha val="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A8B12602-4050-77B3-E65F-FDBE4422970B}"/>
              </a:ext>
            </a:extLst>
          </p:cNvPr>
          <p:cNvSpPr txBox="1"/>
          <p:nvPr/>
        </p:nvSpPr>
        <p:spPr>
          <a:xfrm>
            <a:off x="5245638" y="2446336"/>
            <a:ext cx="6099859" cy="3587423"/>
          </a:xfrm>
          <a:prstGeom prst="rect">
            <a:avLst/>
          </a:prstGeom>
          <a:noFill/>
        </p:spPr>
        <p:txBody>
          <a:bodyPr wrap="square" rtlCol="0" anchor="t">
            <a:norm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900" dirty="0"/>
          </a:p>
          <a:p>
            <a:pPr marL="0" marR="0" lvl="0" indent="0" algn="l" defTabSz="914400" rtl="0" eaLnBrk="0" fontAlgn="base" latinLnBrk="0" hangingPunct="0">
              <a:lnSpc>
                <a:spcPct val="100000"/>
              </a:lnSpc>
              <a:spcBef>
                <a:spcPct val="0"/>
              </a:spcBef>
              <a:spcAft>
                <a:spcPct val="0"/>
              </a:spcAft>
              <a:buClrTx/>
              <a:buSzTx/>
              <a:tabLst/>
            </a:pPr>
            <a:r>
              <a:rPr lang="en-US" sz="2000" dirty="0"/>
              <a:t>Inspired by Samsung’s </a:t>
            </a:r>
            <a:r>
              <a:rPr lang="en-US" sz="2000" b="1" dirty="0"/>
              <a:t>Safety Truck</a:t>
            </a:r>
            <a:r>
              <a:rPr lang="en-US" sz="2000" dirty="0"/>
              <a:t> concept, which uses a </a:t>
            </a:r>
            <a:r>
              <a:rPr lang="en-US" sz="2000" b="1" dirty="0"/>
              <a:t>front-facing camera</a:t>
            </a:r>
            <a:r>
              <a:rPr lang="en-US" sz="2000" dirty="0"/>
              <a:t> on trucks to stream the front view onto a screen placed at the back of the truck. This helps drivers behind the truck see what’s ahead and decide safely when to overtake.</a:t>
            </a:r>
            <a:endParaRPr kumimoji="0" lang="en-US" altLang="en-US" sz="1900" b="0" i="0" u="none" strike="noStrike" cap="none" normalizeH="0" baseline="0" dirty="0">
              <a:ln>
                <a:noFill/>
              </a:ln>
              <a:solidFill>
                <a:schemeClr val="tx1"/>
              </a:solidFill>
              <a:effectLst/>
            </a:endParaRPr>
          </a:p>
          <a:p>
            <a:endParaRPr lang="en-US" dirty="0"/>
          </a:p>
        </p:txBody>
      </p:sp>
      <p:pic>
        <p:nvPicPr>
          <p:cNvPr id="5" name="Picture 4">
            <a:extLst>
              <a:ext uri="{FF2B5EF4-FFF2-40B4-BE49-F238E27FC236}">
                <a16:creationId xmlns:a16="http://schemas.microsoft.com/office/drawing/2014/main" id="{B78F9EAC-3167-BEAB-2D8B-A8E674B8CF05}"/>
              </a:ext>
            </a:extLst>
          </p:cNvPr>
          <p:cNvPicPr>
            <a:picLocks noChangeAspect="1"/>
          </p:cNvPicPr>
          <p:nvPr/>
        </p:nvPicPr>
        <p:blipFill>
          <a:blip r:embed="rId2">
            <a:extLst>
              <a:ext uri="{28A0092B-C50C-407E-A947-70E740481C1C}">
                <a14:useLocalDpi xmlns:a14="http://schemas.microsoft.com/office/drawing/2010/main" val="0"/>
              </a:ext>
            </a:extLst>
          </a:blip>
          <a:srcRect l="6440" r="6440"/>
          <a:stretch/>
        </p:blipFill>
        <p:spPr>
          <a:xfrm>
            <a:off x="777829" y="2568505"/>
            <a:ext cx="3858163" cy="2534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3">
            <a:extLst>
              <a:ext uri="{FF2B5EF4-FFF2-40B4-BE49-F238E27FC236}">
                <a16:creationId xmlns:a16="http://schemas.microsoft.com/office/drawing/2014/main" id="{CD0BBEDA-8F9B-BED1-BF95-4357FFC64383}"/>
              </a:ext>
            </a:extLst>
          </p:cNvPr>
          <p:cNvSpPr>
            <a:spLocks noChangeArrowheads="1"/>
          </p:cNvSpPr>
          <p:nvPr/>
        </p:nvSpPr>
        <p:spPr bwMode="auto">
          <a:xfrm>
            <a:off x="152400" y="-1707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C09C0B2-C0D9-2FA5-7F2E-99225022BCD1}"/>
              </a:ext>
            </a:extLst>
          </p:cNvPr>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542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ISLIDE.ICON" val="#177337;"/>
</p:tagLst>
</file>

<file path=ppt/tags/tag11.xml><?xml version="1.0" encoding="utf-8"?>
<p:tagLst xmlns:a="http://schemas.openxmlformats.org/drawingml/2006/main" xmlns:r="http://schemas.openxmlformats.org/officeDocument/2006/relationships" xmlns:p="http://schemas.openxmlformats.org/presentationml/2006/main">
  <p:tag name="ISLIDE.ICON" val="#177337;"/>
</p:tagLst>
</file>

<file path=ppt/tags/tag12.xml><?xml version="1.0" encoding="utf-8"?>
<p:tagLst xmlns:a="http://schemas.openxmlformats.org/drawingml/2006/main" xmlns:r="http://schemas.openxmlformats.org/officeDocument/2006/relationships" xmlns:p="http://schemas.openxmlformats.org/presentationml/2006/main">
  <p:tag name="ISLIDE.ICON" val="#177337;"/>
</p:tagLst>
</file>

<file path=ppt/tags/tag13.xml><?xml version="1.0" encoding="utf-8"?>
<p:tagLst xmlns:a="http://schemas.openxmlformats.org/drawingml/2006/main" xmlns:r="http://schemas.openxmlformats.org/officeDocument/2006/relationships" xmlns:p="http://schemas.openxmlformats.org/presentationml/2006/main">
  <p:tag name="ISLIDE.ICON" val="#177337;"/>
</p:tagLst>
</file>

<file path=ppt/tags/tag14.xml><?xml version="1.0" encoding="utf-8"?>
<p:tagLst xmlns:a="http://schemas.openxmlformats.org/drawingml/2006/main" xmlns:r="http://schemas.openxmlformats.org/officeDocument/2006/relationships" xmlns:p="http://schemas.openxmlformats.org/presentationml/2006/main">
  <p:tag name="ISLIDE.ICON" val="#145172;"/>
</p:tagLst>
</file>

<file path=ppt/tags/tag2.xml><?xml version="1.0" encoding="utf-8"?>
<p:tagLst xmlns:a="http://schemas.openxmlformats.org/drawingml/2006/main" xmlns:r="http://schemas.openxmlformats.org/officeDocument/2006/relationships" xmlns:p="http://schemas.openxmlformats.org/presentationml/2006/main">
  <p:tag name="ISLIDE.ICON" val="#177337;"/>
</p:tagLst>
</file>

<file path=ppt/tags/tag3.xml><?xml version="1.0" encoding="utf-8"?>
<p:tagLst xmlns:a="http://schemas.openxmlformats.org/drawingml/2006/main" xmlns:r="http://schemas.openxmlformats.org/officeDocument/2006/relationships" xmlns:p="http://schemas.openxmlformats.org/presentationml/2006/main">
  <p:tag name="ISLIDE.ICON" val="#177337;"/>
</p:tagLst>
</file>

<file path=ppt/tags/tag4.xml><?xml version="1.0" encoding="utf-8"?>
<p:tagLst xmlns:a="http://schemas.openxmlformats.org/drawingml/2006/main" xmlns:r="http://schemas.openxmlformats.org/officeDocument/2006/relationships" xmlns:p="http://schemas.openxmlformats.org/presentationml/2006/main">
  <p:tag name="ISLIDE.ICON" val="#177337;"/>
</p:tagLst>
</file>

<file path=ppt/tags/tag5.xml><?xml version="1.0" encoding="utf-8"?>
<p:tagLst xmlns:a="http://schemas.openxmlformats.org/drawingml/2006/main" xmlns:r="http://schemas.openxmlformats.org/officeDocument/2006/relationships" xmlns:p="http://schemas.openxmlformats.org/presentationml/2006/main">
  <p:tag name="ISLIDE.ICON" val="#177337;"/>
</p:tagLst>
</file>

<file path=ppt/tags/tag6.xml><?xml version="1.0" encoding="utf-8"?>
<p:tagLst xmlns:a="http://schemas.openxmlformats.org/drawingml/2006/main" xmlns:r="http://schemas.openxmlformats.org/officeDocument/2006/relationships" xmlns:p="http://schemas.openxmlformats.org/presentationml/2006/main">
  <p:tag name="ISLIDE.ICON" val="#177337;"/>
</p:tagLst>
</file>

<file path=ppt/tags/tag7.xml><?xml version="1.0" encoding="utf-8"?>
<p:tagLst xmlns:a="http://schemas.openxmlformats.org/drawingml/2006/main" xmlns:r="http://schemas.openxmlformats.org/officeDocument/2006/relationships" xmlns:p="http://schemas.openxmlformats.org/presentationml/2006/main">
  <p:tag name="ISLIDE.ICON" val="#177337;"/>
</p:tagLst>
</file>

<file path=ppt/tags/tag8.xml><?xml version="1.0" encoding="utf-8"?>
<p:tagLst xmlns:a="http://schemas.openxmlformats.org/drawingml/2006/main" xmlns:r="http://schemas.openxmlformats.org/officeDocument/2006/relationships" xmlns:p="http://schemas.openxmlformats.org/presentationml/2006/main">
  <p:tag name="ISLIDE.ICON" val="#177337;"/>
</p:tagLst>
</file>

<file path=ppt/tags/tag9.xml><?xml version="1.0" encoding="utf-8"?>
<p:tagLst xmlns:a="http://schemas.openxmlformats.org/drawingml/2006/main" xmlns:r="http://schemas.openxmlformats.org/officeDocument/2006/relationships" xmlns:p="http://schemas.openxmlformats.org/presentationml/2006/main">
  <p:tag name="ISLIDE.ICON" val="#177337;"/>
</p:tagLst>
</file>

<file path=ppt/theme/theme1.xml><?xml version="1.0" encoding="utf-8"?>
<a:theme xmlns:a="http://schemas.openxmlformats.org/drawingml/2006/main" name="Office 主题​​">
  <a:themeElements>
    <a:clrScheme name="自定义 1699">
      <a:dk1>
        <a:sysClr val="windowText" lastClr="000000"/>
      </a:dk1>
      <a:lt1>
        <a:sysClr val="window" lastClr="FFFFFF"/>
      </a:lt1>
      <a:dk2>
        <a:srgbClr val="44546A"/>
      </a:dk2>
      <a:lt2>
        <a:srgbClr val="E7E6E6"/>
      </a:lt2>
      <a:accent1>
        <a:srgbClr val="FF0000"/>
      </a:accent1>
      <a:accent2>
        <a:srgbClr val="FF0000"/>
      </a:accent2>
      <a:accent3>
        <a:srgbClr val="A5A5A5"/>
      </a:accent3>
      <a:accent4>
        <a:srgbClr val="FFC000"/>
      </a:accent4>
      <a:accent5>
        <a:srgbClr val="5B9BD5"/>
      </a:accent5>
      <a:accent6>
        <a:srgbClr val="70AD47"/>
      </a:accent6>
      <a:hlink>
        <a:srgbClr val="0563C1"/>
      </a:hlink>
      <a:folHlink>
        <a:srgbClr val="954F72"/>
      </a:folHlink>
    </a:clrScheme>
    <a:fontScheme name="wpt2pttp">
      <a:majorFont>
        <a:latin typeface="思源黑体" panose="020F0302020204030204"/>
        <a:ea typeface="思源黑体"/>
        <a:cs typeface="Arial"/>
      </a:majorFont>
      <a:minorFont>
        <a:latin typeface="思源黑体" panose="020F0302020204030204"/>
        <a:ea typeface="思源黑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TotalTime>
  <Words>1066</Words>
  <Application>Microsoft Office PowerPoint</Application>
  <PresentationFormat>Widescreen</PresentationFormat>
  <Paragraphs>230</Paragraphs>
  <Slides>40</Slides>
  <Notes>0</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Bahnschrift SemiCondensed</vt:lpstr>
      <vt:lpstr>Cooper Black</vt:lpstr>
      <vt:lpstr>Ink Free</vt:lpstr>
      <vt:lpstr>Source Han Sans SC</vt:lpstr>
      <vt:lpstr>Wingdings</vt:lpstr>
      <vt:lpstr>思源黑体</vt:lpstr>
      <vt:lpstr>思源黑体 (Body)</vt:lpstr>
      <vt:lpstr>思源黑体 CN Normal</vt:lpstr>
      <vt:lpstr>思源黑体 Normal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 燚</dc:creator>
  <cp:lastModifiedBy>Sadia Arif</cp:lastModifiedBy>
  <cp:revision>120</cp:revision>
  <dcterms:created xsi:type="dcterms:W3CDTF">2022-11-11T07:47:20Z</dcterms:created>
  <dcterms:modified xsi:type="dcterms:W3CDTF">2025-05-31T13:59:10Z</dcterms:modified>
</cp:coreProperties>
</file>